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6" r:id="rId2"/>
    <p:sldId id="263" r:id="rId3"/>
    <p:sldId id="259" r:id="rId4"/>
    <p:sldId id="257" r:id="rId5"/>
    <p:sldId id="260" r:id="rId6"/>
    <p:sldId id="264" r:id="rId7"/>
    <p:sldId id="258" r:id="rId8"/>
    <p:sldId id="261" r:id="rId9"/>
    <p:sldId id="262" r:id="rId10"/>
  </p:sldIdLst>
  <p:sldSz cx="6840538" cy="10080625"/>
  <p:notesSz cx="6858000" cy="9144000"/>
  <p:embeddedFontLst>
    <p:embeddedFont>
      <p:font typeface="Gilroy SemiBold" panose="00000700000000000000" pitchFamily="50" charset="0"/>
      <p:bold r:id="rId11"/>
    </p:embeddedFont>
    <p:embeddedFont>
      <p:font typeface="Gilroy-Regular" panose="00000500000000000000" pitchFamily="50" charset="0"/>
      <p:regular r:id="rId12"/>
    </p:embeddedFont>
  </p:embeddedFontLst>
  <p:defaultTextStyle>
    <a:defPPr>
      <a:defRPr lang="es-AR"/>
    </a:defPPr>
    <a:lvl1pPr marL="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1pPr>
    <a:lvl2pPr marL="40608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2pPr>
    <a:lvl3pPr marL="81217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3pPr>
    <a:lvl4pPr marL="121825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4pPr>
    <a:lvl5pPr marL="162434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5pPr>
    <a:lvl6pPr marL="203042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6pPr>
    <a:lvl7pPr marL="243651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7pPr>
    <a:lvl8pPr marL="284259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8pPr>
    <a:lvl9pPr marL="324868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111"/>
    <a:srgbClr val="FF16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1848" y="-6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7809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37636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10635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3338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443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58130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3279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4574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2064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52089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2272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219E-D31C-4213-BCE3-B277EE4BECF1}" type="datetimeFigureOut">
              <a:rPr lang="es-AR" smtClean="0"/>
              <a:t>16/5/2024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77238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93700" y="2017713"/>
            <a:ext cx="6043613" cy="6045200"/>
          </a:xfrm>
          <a:prstGeom prst="rect">
            <a:avLst/>
          </a:prstGeom>
          <a:solidFill>
            <a:srgbClr val="E5E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93700" y="4900613"/>
            <a:ext cx="1524000" cy="9652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22594" y="6318249"/>
            <a:ext cx="3214719" cy="1744664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" name="Freeform 8"/>
          <p:cNvSpPr>
            <a:spLocks noEditPoints="1"/>
          </p:cNvSpPr>
          <p:nvPr/>
        </p:nvSpPr>
        <p:spPr bwMode="auto">
          <a:xfrm>
            <a:off x="5222875" y="2290763"/>
            <a:ext cx="866775" cy="1471613"/>
          </a:xfrm>
          <a:custGeom>
            <a:avLst/>
            <a:gdLst>
              <a:gd name="T0" fmla="*/ 1679 w 1722"/>
              <a:gd name="T1" fmla="*/ 2477 h 2917"/>
              <a:gd name="T2" fmla="*/ 1535 w 1722"/>
              <a:gd name="T3" fmla="*/ 2526 h 2917"/>
              <a:gd name="T4" fmla="*/ 1469 w 1722"/>
              <a:gd name="T5" fmla="*/ 2561 h 2917"/>
              <a:gd name="T6" fmla="*/ 1293 w 1722"/>
              <a:gd name="T7" fmla="*/ 2656 h 2917"/>
              <a:gd name="T8" fmla="*/ 1173 w 1722"/>
              <a:gd name="T9" fmla="*/ 2749 h 2917"/>
              <a:gd name="T10" fmla="*/ 1085 w 1722"/>
              <a:gd name="T11" fmla="*/ 2796 h 2917"/>
              <a:gd name="T12" fmla="*/ 941 w 1722"/>
              <a:gd name="T13" fmla="*/ 2846 h 2917"/>
              <a:gd name="T14" fmla="*/ 843 w 1722"/>
              <a:gd name="T15" fmla="*/ 2879 h 2917"/>
              <a:gd name="T16" fmla="*/ 743 w 1722"/>
              <a:gd name="T17" fmla="*/ 2853 h 2917"/>
              <a:gd name="T18" fmla="*/ 622 w 1722"/>
              <a:gd name="T19" fmla="*/ 2760 h 2917"/>
              <a:gd name="T20" fmla="*/ 556 w 1722"/>
              <a:gd name="T21" fmla="*/ 2725 h 2917"/>
              <a:gd name="T22" fmla="*/ 380 w 1722"/>
              <a:gd name="T23" fmla="*/ 2630 h 2917"/>
              <a:gd name="T24" fmla="*/ 236 w 1722"/>
              <a:gd name="T25" fmla="*/ 2581 h 2917"/>
              <a:gd name="T26" fmla="*/ 148 w 1722"/>
              <a:gd name="T27" fmla="*/ 2533 h 2917"/>
              <a:gd name="T28" fmla="*/ 28 w 1722"/>
              <a:gd name="T29" fmla="*/ 2440 h 2917"/>
              <a:gd name="T30" fmla="*/ 0 w 1722"/>
              <a:gd name="T31" fmla="*/ 2332 h 2917"/>
              <a:gd name="T32" fmla="*/ 0 w 1722"/>
              <a:gd name="T33" fmla="*/ 2232 h 2917"/>
              <a:gd name="T34" fmla="*/ 25 w 1722"/>
              <a:gd name="T35" fmla="*/ 2082 h 2917"/>
              <a:gd name="T36" fmla="*/ 25 w 1722"/>
              <a:gd name="T37" fmla="*/ 2007 h 2917"/>
              <a:gd name="T38" fmla="*/ 25 w 1722"/>
              <a:gd name="T39" fmla="*/ 1807 h 2917"/>
              <a:gd name="T40" fmla="*/ 0 w 1722"/>
              <a:gd name="T41" fmla="*/ 1657 h 2917"/>
              <a:gd name="T42" fmla="*/ 0 w 1722"/>
              <a:gd name="T43" fmla="*/ 1557 h 2917"/>
              <a:gd name="T44" fmla="*/ 25 w 1722"/>
              <a:gd name="T45" fmla="*/ 1407 h 2917"/>
              <a:gd name="T46" fmla="*/ 25 w 1722"/>
              <a:gd name="T47" fmla="*/ 1332 h 2917"/>
              <a:gd name="T48" fmla="*/ 25 w 1722"/>
              <a:gd name="T49" fmla="*/ 1132 h 2917"/>
              <a:gd name="T50" fmla="*/ 0 w 1722"/>
              <a:gd name="T51" fmla="*/ 982 h 2917"/>
              <a:gd name="T52" fmla="*/ 0 w 1722"/>
              <a:gd name="T53" fmla="*/ 882 h 2917"/>
              <a:gd name="T54" fmla="*/ 25 w 1722"/>
              <a:gd name="T55" fmla="*/ 732 h 2917"/>
              <a:gd name="T56" fmla="*/ 25 w 1722"/>
              <a:gd name="T57" fmla="*/ 657 h 2917"/>
              <a:gd name="T58" fmla="*/ 25 w 1722"/>
              <a:gd name="T59" fmla="*/ 457 h 2917"/>
              <a:gd name="T60" fmla="*/ 0 w 1722"/>
              <a:gd name="T61" fmla="*/ 307 h 2917"/>
              <a:gd name="T62" fmla="*/ 0 w 1722"/>
              <a:gd name="T63" fmla="*/ 207 h 2917"/>
              <a:gd name="T64" fmla="*/ 25 w 1722"/>
              <a:gd name="T65" fmla="*/ 57 h 2917"/>
              <a:gd name="T66" fmla="*/ 93 w 1722"/>
              <a:gd name="T67" fmla="*/ 0 h 2917"/>
              <a:gd name="T68" fmla="*/ 193 w 1722"/>
              <a:gd name="T69" fmla="*/ 0 h 2917"/>
              <a:gd name="T70" fmla="*/ 343 w 1722"/>
              <a:gd name="T71" fmla="*/ 25 h 2917"/>
              <a:gd name="T72" fmla="*/ 418 w 1722"/>
              <a:gd name="T73" fmla="*/ 25 h 2917"/>
              <a:gd name="T74" fmla="*/ 618 w 1722"/>
              <a:gd name="T75" fmla="*/ 25 h 2917"/>
              <a:gd name="T76" fmla="*/ 768 w 1722"/>
              <a:gd name="T77" fmla="*/ 0 h 2917"/>
              <a:gd name="T78" fmla="*/ 868 w 1722"/>
              <a:gd name="T79" fmla="*/ 0 h 2917"/>
              <a:gd name="T80" fmla="*/ 1018 w 1722"/>
              <a:gd name="T81" fmla="*/ 25 h 2917"/>
              <a:gd name="T82" fmla="*/ 1093 w 1722"/>
              <a:gd name="T83" fmla="*/ 25 h 2917"/>
              <a:gd name="T84" fmla="*/ 1293 w 1722"/>
              <a:gd name="T85" fmla="*/ 25 h 2917"/>
              <a:gd name="T86" fmla="*/ 1443 w 1722"/>
              <a:gd name="T87" fmla="*/ 0 h 2917"/>
              <a:gd name="T88" fmla="*/ 1543 w 1722"/>
              <a:gd name="T89" fmla="*/ 0 h 2917"/>
              <a:gd name="T90" fmla="*/ 1693 w 1722"/>
              <a:gd name="T91" fmla="*/ 25 h 2917"/>
              <a:gd name="T92" fmla="*/ 1722 w 1722"/>
              <a:gd name="T93" fmla="*/ 121 h 2917"/>
              <a:gd name="T94" fmla="*/ 1722 w 1722"/>
              <a:gd name="T95" fmla="*/ 221 h 2917"/>
              <a:gd name="T96" fmla="*/ 1697 w 1722"/>
              <a:gd name="T97" fmla="*/ 371 h 2917"/>
              <a:gd name="T98" fmla="*/ 1697 w 1722"/>
              <a:gd name="T99" fmla="*/ 446 h 2917"/>
              <a:gd name="T100" fmla="*/ 1697 w 1722"/>
              <a:gd name="T101" fmla="*/ 646 h 2917"/>
              <a:gd name="T102" fmla="*/ 1722 w 1722"/>
              <a:gd name="T103" fmla="*/ 796 h 2917"/>
              <a:gd name="T104" fmla="*/ 1722 w 1722"/>
              <a:gd name="T105" fmla="*/ 896 h 2917"/>
              <a:gd name="T106" fmla="*/ 1697 w 1722"/>
              <a:gd name="T107" fmla="*/ 1046 h 2917"/>
              <a:gd name="T108" fmla="*/ 1697 w 1722"/>
              <a:gd name="T109" fmla="*/ 1121 h 2917"/>
              <a:gd name="T110" fmla="*/ 1697 w 1722"/>
              <a:gd name="T111" fmla="*/ 1321 h 2917"/>
              <a:gd name="T112" fmla="*/ 1722 w 1722"/>
              <a:gd name="T113" fmla="*/ 1471 h 2917"/>
              <a:gd name="T114" fmla="*/ 1722 w 1722"/>
              <a:gd name="T115" fmla="*/ 1571 h 2917"/>
              <a:gd name="T116" fmla="*/ 1697 w 1722"/>
              <a:gd name="T117" fmla="*/ 1721 h 2917"/>
              <a:gd name="T118" fmla="*/ 1697 w 1722"/>
              <a:gd name="T119" fmla="*/ 1796 h 2917"/>
              <a:gd name="T120" fmla="*/ 1697 w 1722"/>
              <a:gd name="T121" fmla="*/ 1996 h 2917"/>
              <a:gd name="T122" fmla="*/ 1722 w 1722"/>
              <a:gd name="T123" fmla="*/ 2146 h 2917"/>
              <a:gd name="T124" fmla="*/ 1722 w 1722"/>
              <a:gd name="T125" fmla="*/ 2246 h 2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2" h="2917">
                <a:moveTo>
                  <a:pt x="1697" y="2396"/>
                </a:moveTo>
                <a:lnTo>
                  <a:pt x="1722" y="2396"/>
                </a:lnTo>
                <a:lnTo>
                  <a:pt x="1722" y="2453"/>
                </a:lnTo>
                <a:lnTo>
                  <a:pt x="1701" y="2465"/>
                </a:lnTo>
                <a:lnTo>
                  <a:pt x="1689" y="2443"/>
                </a:lnTo>
                <a:lnTo>
                  <a:pt x="1697" y="2439"/>
                </a:lnTo>
                <a:lnTo>
                  <a:pt x="1697" y="2396"/>
                </a:lnTo>
                <a:close/>
                <a:moveTo>
                  <a:pt x="1667" y="2455"/>
                </a:moveTo>
                <a:lnTo>
                  <a:pt x="1679" y="2477"/>
                </a:lnTo>
                <a:lnTo>
                  <a:pt x="1635" y="2500"/>
                </a:lnTo>
                <a:lnTo>
                  <a:pt x="1623" y="2478"/>
                </a:lnTo>
                <a:lnTo>
                  <a:pt x="1667" y="2455"/>
                </a:lnTo>
                <a:close/>
                <a:moveTo>
                  <a:pt x="1601" y="2490"/>
                </a:moveTo>
                <a:lnTo>
                  <a:pt x="1613" y="2512"/>
                </a:lnTo>
                <a:lnTo>
                  <a:pt x="1569" y="2536"/>
                </a:lnTo>
                <a:lnTo>
                  <a:pt x="1557" y="2514"/>
                </a:lnTo>
                <a:lnTo>
                  <a:pt x="1601" y="2490"/>
                </a:lnTo>
                <a:close/>
                <a:moveTo>
                  <a:pt x="1535" y="2526"/>
                </a:moveTo>
                <a:lnTo>
                  <a:pt x="1547" y="2548"/>
                </a:lnTo>
                <a:lnTo>
                  <a:pt x="1503" y="2571"/>
                </a:lnTo>
                <a:lnTo>
                  <a:pt x="1491" y="2549"/>
                </a:lnTo>
                <a:lnTo>
                  <a:pt x="1535" y="2526"/>
                </a:lnTo>
                <a:close/>
                <a:moveTo>
                  <a:pt x="1469" y="2561"/>
                </a:moveTo>
                <a:lnTo>
                  <a:pt x="1481" y="2583"/>
                </a:lnTo>
                <a:lnTo>
                  <a:pt x="1437" y="2607"/>
                </a:lnTo>
                <a:lnTo>
                  <a:pt x="1425" y="2585"/>
                </a:lnTo>
                <a:lnTo>
                  <a:pt x="1469" y="2561"/>
                </a:lnTo>
                <a:close/>
                <a:moveTo>
                  <a:pt x="1403" y="2597"/>
                </a:moveTo>
                <a:lnTo>
                  <a:pt x="1415" y="2619"/>
                </a:lnTo>
                <a:lnTo>
                  <a:pt x="1371" y="2642"/>
                </a:lnTo>
                <a:lnTo>
                  <a:pt x="1359" y="2620"/>
                </a:lnTo>
                <a:lnTo>
                  <a:pt x="1403" y="2597"/>
                </a:lnTo>
                <a:close/>
                <a:moveTo>
                  <a:pt x="1337" y="2632"/>
                </a:moveTo>
                <a:lnTo>
                  <a:pt x="1349" y="2654"/>
                </a:lnTo>
                <a:lnTo>
                  <a:pt x="1305" y="2678"/>
                </a:lnTo>
                <a:lnTo>
                  <a:pt x="1293" y="2656"/>
                </a:lnTo>
                <a:lnTo>
                  <a:pt x="1337" y="2632"/>
                </a:lnTo>
                <a:close/>
                <a:moveTo>
                  <a:pt x="1271" y="2668"/>
                </a:moveTo>
                <a:lnTo>
                  <a:pt x="1283" y="2690"/>
                </a:lnTo>
                <a:lnTo>
                  <a:pt x="1239" y="2714"/>
                </a:lnTo>
                <a:lnTo>
                  <a:pt x="1227" y="2692"/>
                </a:lnTo>
                <a:lnTo>
                  <a:pt x="1271" y="2668"/>
                </a:lnTo>
                <a:close/>
                <a:moveTo>
                  <a:pt x="1205" y="2703"/>
                </a:moveTo>
                <a:lnTo>
                  <a:pt x="1217" y="2725"/>
                </a:lnTo>
                <a:lnTo>
                  <a:pt x="1173" y="2749"/>
                </a:lnTo>
                <a:lnTo>
                  <a:pt x="1161" y="2727"/>
                </a:lnTo>
                <a:lnTo>
                  <a:pt x="1205" y="2703"/>
                </a:lnTo>
                <a:close/>
                <a:moveTo>
                  <a:pt x="1139" y="2739"/>
                </a:moveTo>
                <a:lnTo>
                  <a:pt x="1151" y="2761"/>
                </a:lnTo>
                <a:lnTo>
                  <a:pt x="1107" y="2785"/>
                </a:lnTo>
                <a:lnTo>
                  <a:pt x="1095" y="2763"/>
                </a:lnTo>
                <a:lnTo>
                  <a:pt x="1139" y="2739"/>
                </a:lnTo>
                <a:close/>
                <a:moveTo>
                  <a:pt x="1073" y="2774"/>
                </a:moveTo>
                <a:lnTo>
                  <a:pt x="1085" y="2796"/>
                </a:lnTo>
                <a:lnTo>
                  <a:pt x="1041" y="2820"/>
                </a:lnTo>
                <a:lnTo>
                  <a:pt x="1029" y="2798"/>
                </a:lnTo>
                <a:lnTo>
                  <a:pt x="1073" y="2774"/>
                </a:lnTo>
                <a:close/>
                <a:moveTo>
                  <a:pt x="1007" y="2810"/>
                </a:moveTo>
                <a:lnTo>
                  <a:pt x="1019" y="2832"/>
                </a:lnTo>
                <a:lnTo>
                  <a:pt x="975" y="2856"/>
                </a:lnTo>
                <a:lnTo>
                  <a:pt x="963" y="2834"/>
                </a:lnTo>
                <a:lnTo>
                  <a:pt x="1007" y="2810"/>
                </a:lnTo>
                <a:close/>
                <a:moveTo>
                  <a:pt x="941" y="2846"/>
                </a:moveTo>
                <a:lnTo>
                  <a:pt x="953" y="2868"/>
                </a:lnTo>
                <a:lnTo>
                  <a:pt x="909" y="2891"/>
                </a:lnTo>
                <a:lnTo>
                  <a:pt x="897" y="2869"/>
                </a:lnTo>
                <a:lnTo>
                  <a:pt x="941" y="2846"/>
                </a:lnTo>
                <a:close/>
                <a:moveTo>
                  <a:pt x="875" y="2881"/>
                </a:moveTo>
                <a:lnTo>
                  <a:pt x="887" y="2903"/>
                </a:lnTo>
                <a:lnTo>
                  <a:pt x="861" y="2917"/>
                </a:lnTo>
                <a:lnTo>
                  <a:pt x="831" y="2901"/>
                </a:lnTo>
                <a:lnTo>
                  <a:pt x="843" y="2879"/>
                </a:lnTo>
                <a:lnTo>
                  <a:pt x="861" y="2889"/>
                </a:lnTo>
                <a:lnTo>
                  <a:pt x="875" y="2881"/>
                </a:lnTo>
                <a:close/>
                <a:moveTo>
                  <a:pt x="821" y="2867"/>
                </a:moveTo>
                <a:lnTo>
                  <a:pt x="809" y="2889"/>
                </a:lnTo>
                <a:lnTo>
                  <a:pt x="765" y="2865"/>
                </a:lnTo>
                <a:lnTo>
                  <a:pt x="777" y="2843"/>
                </a:lnTo>
                <a:lnTo>
                  <a:pt x="821" y="2867"/>
                </a:lnTo>
                <a:close/>
                <a:moveTo>
                  <a:pt x="755" y="2831"/>
                </a:moveTo>
                <a:lnTo>
                  <a:pt x="743" y="2853"/>
                </a:lnTo>
                <a:lnTo>
                  <a:pt x="699" y="2830"/>
                </a:lnTo>
                <a:lnTo>
                  <a:pt x="711" y="2808"/>
                </a:lnTo>
                <a:lnTo>
                  <a:pt x="755" y="2831"/>
                </a:lnTo>
                <a:close/>
                <a:moveTo>
                  <a:pt x="689" y="2796"/>
                </a:moveTo>
                <a:lnTo>
                  <a:pt x="677" y="2818"/>
                </a:lnTo>
                <a:lnTo>
                  <a:pt x="633" y="2794"/>
                </a:lnTo>
                <a:lnTo>
                  <a:pt x="644" y="2772"/>
                </a:lnTo>
                <a:lnTo>
                  <a:pt x="689" y="2796"/>
                </a:lnTo>
                <a:close/>
                <a:moveTo>
                  <a:pt x="622" y="2760"/>
                </a:moveTo>
                <a:lnTo>
                  <a:pt x="611" y="2782"/>
                </a:lnTo>
                <a:lnTo>
                  <a:pt x="567" y="2759"/>
                </a:lnTo>
                <a:lnTo>
                  <a:pt x="578" y="2737"/>
                </a:lnTo>
                <a:lnTo>
                  <a:pt x="622" y="2760"/>
                </a:lnTo>
                <a:close/>
                <a:moveTo>
                  <a:pt x="556" y="2725"/>
                </a:moveTo>
                <a:lnTo>
                  <a:pt x="545" y="2747"/>
                </a:lnTo>
                <a:lnTo>
                  <a:pt x="501" y="2723"/>
                </a:lnTo>
                <a:lnTo>
                  <a:pt x="512" y="2701"/>
                </a:lnTo>
                <a:lnTo>
                  <a:pt x="556" y="2725"/>
                </a:lnTo>
                <a:close/>
                <a:moveTo>
                  <a:pt x="490" y="2689"/>
                </a:moveTo>
                <a:lnTo>
                  <a:pt x="479" y="2711"/>
                </a:lnTo>
                <a:lnTo>
                  <a:pt x="435" y="2687"/>
                </a:lnTo>
                <a:lnTo>
                  <a:pt x="446" y="2665"/>
                </a:lnTo>
                <a:lnTo>
                  <a:pt x="490" y="2689"/>
                </a:lnTo>
                <a:close/>
                <a:moveTo>
                  <a:pt x="424" y="2654"/>
                </a:moveTo>
                <a:lnTo>
                  <a:pt x="413" y="2676"/>
                </a:lnTo>
                <a:lnTo>
                  <a:pt x="368" y="2652"/>
                </a:lnTo>
                <a:lnTo>
                  <a:pt x="380" y="2630"/>
                </a:lnTo>
                <a:lnTo>
                  <a:pt x="424" y="2654"/>
                </a:lnTo>
                <a:close/>
                <a:moveTo>
                  <a:pt x="358" y="2618"/>
                </a:moveTo>
                <a:lnTo>
                  <a:pt x="346" y="2640"/>
                </a:lnTo>
                <a:lnTo>
                  <a:pt x="302" y="2616"/>
                </a:lnTo>
                <a:lnTo>
                  <a:pt x="314" y="2594"/>
                </a:lnTo>
                <a:lnTo>
                  <a:pt x="358" y="2618"/>
                </a:lnTo>
                <a:close/>
                <a:moveTo>
                  <a:pt x="292" y="2582"/>
                </a:moveTo>
                <a:lnTo>
                  <a:pt x="280" y="2604"/>
                </a:lnTo>
                <a:lnTo>
                  <a:pt x="236" y="2581"/>
                </a:lnTo>
                <a:lnTo>
                  <a:pt x="248" y="2559"/>
                </a:lnTo>
                <a:lnTo>
                  <a:pt x="292" y="2582"/>
                </a:lnTo>
                <a:close/>
                <a:moveTo>
                  <a:pt x="226" y="2547"/>
                </a:moveTo>
                <a:lnTo>
                  <a:pt x="214" y="2569"/>
                </a:lnTo>
                <a:lnTo>
                  <a:pt x="170" y="2545"/>
                </a:lnTo>
                <a:lnTo>
                  <a:pt x="182" y="2523"/>
                </a:lnTo>
                <a:lnTo>
                  <a:pt x="226" y="2547"/>
                </a:lnTo>
                <a:close/>
                <a:moveTo>
                  <a:pt x="160" y="2511"/>
                </a:moveTo>
                <a:lnTo>
                  <a:pt x="148" y="2533"/>
                </a:lnTo>
                <a:lnTo>
                  <a:pt x="104" y="2510"/>
                </a:lnTo>
                <a:lnTo>
                  <a:pt x="116" y="2488"/>
                </a:lnTo>
                <a:lnTo>
                  <a:pt x="160" y="2511"/>
                </a:lnTo>
                <a:close/>
                <a:moveTo>
                  <a:pt x="94" y="2476"/>
                </a:moveTo>
                <a:lnTo>
                  <a:pt x="82" y="2498"/>
                </a:lnTo>
                <a:lnTo>
                  <a:pt x="38" y="2474"/>
                </a:lnTo>
                <a:lnTo>
                  <a:pt x="50" y="2452"/>
                </a:lnTo>
                <a:lnTo>
                  <a:pt x="94" y="2476"/>
                </a:lnTo>
                <a:close/>
                <a:moveTo>
                  <a:pt x="28" y="2440"/>
                </a:moveTo>
                <a:lnTo>
                  <a:pt x="16" y="2462"/>
                </a:lnTo>
                <a:lnTo>
                  <a:pt x="0" y="2453"/>
                </a:lnTo>
                <a:lnTo>
                  <a:pt x="0" y="2407"/>
                </a:lnTo>
                <a:lnTo>
                  <a:pt x="25" y="2407"/>
                </a:lnTo>
                <a:lnTo>
                  <a:pt x="25" y="2439"/>
                </a:lnTo>
                <a:lnTo>
                  <a:pt x="28" y="2440"/>
                </a:lnTo>
                <a:close/>
                <a:moveTo>
                  <a:pt x="25" y="2382"/>
                </a:moveTo>
                <a:lnTo>
                  <a:pt x="0" y="2382"/>
                </a:lnTo>
                <a:lnTo>
                  <a:pt x="0" y="2332"/>
                </a:lnTo>
                <a:lnTo>
                  <a:pt x="25" y="2332"/>
                </a:lnTo>
                <a:lnTo>
                  <a:pt x="25" y="2382"/>
                </a:lnTo>
                <a:close/>
                <a:moveTo>
                  <a:pt x="25" y="2307"/>
                </a:moveTo>
                <a:lnTo>
                  <a:pt x="0" y="2307"/>
                </a:lnTo>
                <a:lnTo>
                  <a:pt x="0" y="2257"/>
                </a:lnTo>
                <a:lnTo>
                  <a:pt x="25" y="2257"/>
                </a:lnTo>
                <a:lnTo>
                  <a:pt x="25" y="2307"/>
                </a:lnTo>
                <a:close/>
                <a:moveTo>
                  <a:pt x="25" y="2232"/>
                </a:moveTo>
                <a:lnTo>
                  <a:pt x="0" y="2232"/>
                </a:lnTo>
                <a:lnTo>
                  <a:pt x="0" y="2182"/>
                </a:lnTo>
                <a:lnTo>
                  <a:pt x="25" y="2182"/>
                </a:lnTo>
                <a:lnTo>
                  <a:pt x="25" y="2232"/>
                </a:lnTo>
                <a:close/>
                <a:moveTo>
                  <a:pt x="25" y="2157"/>
                </a:moveTo>
                <a:lnTo>
                  <a:pt x="0" y="2157"/>
                </a:lnTo>
                <a:lnTo>
                  <a:pt x="0" y="2107"/>
                </a:lnTo>
                <a:lnTo>
                  <a:pt x="25" y="2107"/>
                </a:lnTo>
                <a:lnTo>
                  <a:pt x="25" y="2157"/>
                </a:lnTo>
                <a:close/>
                <a:moveTo>
                  <a:pt x="25" y="2082"/>
                </a:moveTo>
                <a:lnTo>
                  <a:pt x="0" y="2082"/>
                </a:lnTo>
                <a:lnTo>
                  <a:pt x="0" y="2032"/>
                </a:lnTo>
                <a:lnTo>
                  <a:pt x="25" y="2032"/>
                </a:lnTo>
                <a:lnTo>
                  <a:pt x="25" y="2082"/>
                </a:lnTo>
                <a:close/>
                <a:moveTo>
                  <a:pt x="25" y="2007"/>
                </a:moveTo>
                <a:lnTo>
                  <a:pt x="0" y="2007"/>
                </a:lnTo>
                <a:lnTo>
                  <a:pt x="0" y="1957"/>
                </a:lnTo>
                <a:lnTo>
                  <a:pt x="25" y="1957"/>
                </a:lnTo>
                <a:lnTo>
                  <a:pt x="25" y="2007"/>
                </a:lnTo>
                <a:close/>
                <a:moveTo>
                  <a:pt x="25" y="1932"/>
                </a:moveTo>
                <a:lnTo>
                  <a:pt x="0" y="1932"/>
                </a:lnTo>
                <a:lnTo>
                  <a:pt x="0" y="1882"/>
                </a:lnTo>
                <a:lnTo>
                  <a:pt x="25" y="1882"/>
                </a:lnTo>
                <a:lnTo>
                  <a:pt x="25" y="1932"/>
                </a:lnTo>
                <a:close/>
                <a:moveTo>
                  <a:pt x="25" y="1857"/>
                </a:moveTo>
                <a:lnTo>
                  <a:pt x="0" y="1857"/>
                </a:lnTo>
                <a:lnTo>
                  <a:pt x="0" y="1807"/>
                </a:lnTo>
                <a:lnTo>
                  <a:pt x="25" y="1807"/>
                </a:lnTo>
                <a:lnTo>
                  <a:pt x="25" y="1857"/>
                </a:lnTo>
                <a:close/>
                <a:moveTo>
                  <a:pt x="25" y="1782"/>
                </a:moveTo>
                <a:lnTo>
                  <a:pt x="0" y="1782"/>
                </a:lnTo>
                <a:lnTo>
                  <a:pt x="0" y="1732"/>
                </a:lnTo>
                <a:lnTo>
                  <a:pt x="25" y="1732"/>
                </a:lnTo>
                <a:lnTo>
                  <a:pt x="25" y="1782"/>
                </a:lnTo>
                <a:close/>
                <a:moveTo>
                  <a:pt x="25" y="1707"/>
                </a:moveTo>
                <a:lnTo>
                  <a:pt x="0" y="1707"/>
                </a:lnTo>
                <a:lnTo>
                  <a:pt x="0" y="1657"/>
                </a:lnTo>
                <a:lnTo>
                  <a:pt x="25" y="1657"/>
                </a:lnTo>
                <a:lnTo>
                  <a:pt x="25" y="1707"/>
                </a:lnTo>
                <a:close/>
                <a:moveTo>
                  <a:pt x="25" y="1632"/>
                </a:moveTo>
                <a:lnTo>
                  <a:pt x="0" y="1632"/>
                </a:lnTo>
                <a:lnTo>
                  <a:pt x="0" y="1582"/>
                </a:lnTo>
                <a:lnTo>
                  <a:pt x="25" y="1582"/>
                </a:lnTo>
                <a:lnTo>
                  <a:pt x="25" y="1632"/>
                </a:lnTo>
                <a:close/>
                <a:moveTo>
                  <a:pt x="25" y="1557"/>
                </a:moveTo>
                <a:lnTo>
                  <a:pt x="0" y="1557"/>
                </a:lnTo>
                <a:lnTo>
                  <a:pt x="0" y="1507"/>
                </a:lnTo>
                <a:lnTo>
                  <a:pt x="25" y="1507"/>
                </a:lnTo>
                <a:lnTo>
                  <a:pt x="25" y="1557"/>
                </a:lnTo>
                <a:close/>
                <a:moveTo>
                  <a:pt x="25" y="1482"/>
                </a:moveTo>
                <a:lnTo>
                  <a:pt x="0" y="1482"/>
                </a:lnTo>
                <a:lnTo>
                  <a:pt x="0" y="1432"/>
                </a:lnTo>
                <a:lnTo>
                  <a:pt x="25" y="1432"/>
                </a:lnTo>
                <a:lnTo>
                  <a:pt x="25" y="1482"/>
                </a:lnTo>
                <a:close/>
                <a:moveTo>
                  <a:pt x="25" y="1407"/>
                </a:moveTo>
                <a:lnTo>
                  <a:pt x="0" y="1407"/>
                </a:lnTo>
                <a:lnTo>
                  <a:pt x="0" y="1357"/>
                </a:lnTo>
                <a:lnTo>
                  <a:pt x="25" y="1357"/>
                </a:lnTo>
                <a:lnTo>
                  <a:pt x="25" y="1407"/>
                </a:lnTo>
                <a:close/>
                <a:moveTo>
                  <a:pt x="25" y="1332"/>
                </a:moveTo>
                <a:lnTo>
                  <a:pt x="0" y="1332"/>
                </a:lnTo>
                <a:lnTo>
                  <a:pt x="0" y="1282"/>
                </a:lnTo>
                <a:lnTo>
                  <a:pt x="25" y="1282"/>
                </a:lnTo>
                <a:lnTo>
                  <a:pt x="25" y="1332"/>
                </a:lnTo>
                <a:close/>
                <a:moveTo>
                  <a:pt x="25" y="1257"/>
                </a:moveTo>
                <a:lnTo>
                  <a:pt x="0" y="1257"/>
                </a:lnTo>
                <a:lnTo>
                  <a:pt x="0" y="1207"/>
                </a:lnTo>
                <a:lnTo>
                  <a:pt x="25" y="1207"/>
                </a:lnTo>
                <a:lnTo>
                  <a:pt x="25" y="1257"/>
                </a:lnTo>
                <a:close/>
                <a:moveTo>
                  <a:pt x="25" y="1182"/>
                </a:moveTo>
                <a:lnTo>
                  <a:pt x="0" y="1182"/>
                </a:lnTo>
                <a:lnTo>
                  <a:pt x="0" y="1132"/>
                </a:lnTo>
                <a:lnTo>
                  <a:pt x="25" y="1132"/>
                </a:lnTo>
                <a:lnTo>
                  <a:pt x="25" y="1182"/>
                </a:lnTo>
                <a:close/>
                <a:moveTo>
                  <a:pt x="25" y="1107"/>
                </a:moveTo>
                <a:lnTo>
                  <a:pt x="0" y="1107"/>
                </a:lnTo>
                <a:lnTo>
                  <a:pt x="0" y="1057"/>
                </a:lnTo>
                <a:lnTo>
                  <a:pt x="25" y="1057"/>
                </a:lnTo>
                <a:lnTo>
                  <a:pt x="25" y="1107"/>
                </a:lnTo>
                <a:close/>
                <a:moveTo>
                  <a:pt x="25" y="1032"/>
                </a:moveTo>
                <a:lnTo>
                  <a:pt x="0" y="1032"/>
                </a:lnTo>
                <a:lnTo>
                  <a:pt x="0" y="982"/>
                </a:lnTo>
                <a:lnTo>
                  <a:pt x="25" y="982"/>
                </a:lnTo>
                <a:lnTo>
                  <a:pt x="25" y="1032"/>
                </a:lnTo>
                <a:close/>
                <a:moveTo>
                  <a:pt x="25" y="957"/>
                </a:moveTo>
                <a:lnTo>
                  <a:pt x="0" y="957"/>
                </a:lnTo>
                <a:lnTo>
                  <a:pt x="0" y="907"/>
                </a:lnTo>
                <a:lnTo>
                  <a:pt x="25" y="907"/>
                </a:lnTo>
                <a:lnTo>
                  <a:pt x="25" y="957"/>
                </a:lnTo>
                <a:close/>
                <a:moveTo>
                  <a:pt x="25" y="882"/>
                </a:moveTo>
                <a:lnTo>
                  <a:pt x="0" y="882"/>
                </a:lnTo>
                <a:lnTo>
                  <a:pt x="0" y="832"/>
                </a:lnTo>
                <a:lnTo>
                  <a:pt x="25" y="832"/>
                </a:lnTo>
                <a:lnTo>
                  <a:pt x="25" y="882"/>
                </a:lnTo>
                <a:close/>
                <a:moveTo>
                  <a:pt x="25" y="807"/>
                </a:moveTo>
                <a:lnTo>
                  <a:pt x="0" y="807"/>
                </a:lnTo>
                <a:lnTo>
                  <a:pt x="0" y="757"/>
                </a:lnTo>
                <a:lnTo>
                  <a:pt x="25" y="757"/>
                </a:lnTo>
                <a:lnTo>
                  <a:pt x="25" y="807"/>
                </a:lnTo>
                <a:close/>
                <a:moveTo>
                  <a:pt x="25" y="732"/>
                </a:moveTo>
                <a:lnTo>
                  <a:pt x="0" y="732"/>
                </a:lnTo>
                <a:lnTo>
                  <a:pt x="0" y="682"/>
                </a:lnTo>
                <a:lnTo>
                  <a:pt x="25" y="682"/>
                </a:lnTo>
                <a:lnTo>
                  <a:pt x="25" y="732"/>
                </a:lnTo>
                <a:close/>
                <a:moveTo>
                  <a:pt x="25" y="657"/>
                </a:moveTo>
                <a:lnTo>
                  <a:pt x="0" y="657"/>
                </a:lnTo>
                <a:lnTo>
                  <a:pt x="0" y="607"/>
                </a:lnTo>
                <a:lnTo>
                  <a:pt x="25" y="607"/>
                </a:lnTo>
                <a:lnTo>
                  <a:pt x="25" y="657"/>
                </a:lnTo>
                <a:close/>
                <a:moveTo>
                  <a:pt x="25" y="582"/>
                </a:moveTo>
                <a:lnTo>
                  <a:pt x="0" y="582"/>
                </a:lnTo>
                <a:lnTo>
                  <a:pt x="0" y="532"/>
                </a:lnTo>
                <a:lnTo>
                  <a:pt x="25" y="532"/>
                </a:lnTo>
                <a:lnTo>
                  <a:pt x="25" y="582"/>
                </a:lnTo>
                <a:close/>
                <a:moveTo>
                  <a:pt x="25" y="507"/>
                </a:moveTo>
                <a:lnTo>
                  <a:pt x="0" y="507"/>
                </a:lnTo>
                <a:lnTo>
                  <a:pt x="0" y="457"/>
                </a:lnTo>
                <a:lnTo>
                  <a:pt x="25" y="457"/>
                </a:lnTo>
                <a:lnTo>
                  <a:pt x="25" y="507"/>
                </a:lnTo>
                <a:close/>
                <a:moveTo>
                  <a:pt x="25" y="432"/>
                </a:moveTo>
                <a:lnTo>
                  <a:pt x="0" y="432"/>
                </a:lnTo>
                <a:lnTo>
                  <a:pt x="0" y="382"/>
                </a:lnTo>
                <a:lnTo>
                  <a:pt x="25" y="382"/>
                </a:lnTo>
                <a:lnTo>
                  <a:pt x="25" y="432"/>
                </a:lnTo>
                <a:close/>
                <a:moveTo>
                  <a:pt x="25" y="357"/>
                </a:moveTo>
                <a:lnTo>
                  <a:pt x="0" y="357"/>
                </a:lnTo>
                <a:lnTo>
                  <a:pt x="0" y="307"/>
                </a:lnTo>
                <a:lnTo>
                  <a:pt x="25" y="307"/>
                </a:lnTo>
                <a:lnTo>
                  <a:pt x="25" y="357"/>
                </a:lnTo>
                <a:close/>
                <a:moveTo>
                  <a:pt x="25" y="282"/>
                </a:moveTo>
                <a:lnTo>
                  <a:pt x="0" y="282"/>
                </a:lnTo>
                <a:lnTo>
                  <a:pt x="0" y="232"/>
                </a:lnTo>
                <a:lnTo>
                  <a:pt x="25" y="232"/>
                </a:lnTo>
                <a:lnTo>
                  <a:pt x="25" y="282"/>
                </a:lnTo>
                <a:close/>
                <a:moveTo>
                  <a:pt x="25" y="207"/>
                </a:moveTo>
                <a:lnTo>
                  <a:pt x="0" y="207"/>
                </a:lnTo>
                <a:lnTo>
                  <a:pt x="0" y="157"/>
                </a:lnTo>
                <a:lnTo>
                  <a:pt x="25" y="157"/>
                </a:lnTo>
                <a:lnTo>
                  <a:pt x="25" y="207"/>
                </a:lnTo>
                <a:close/>
                <a:moveTo>
                  <a:pt x="25" y="132"/>
                </a:moveTo>
                <a:lnTo>
                  <a:pt x="0" y="132"/>
                </a:lnTo>
                <a:lnTo>
                  <a:pt x="0" y="82"/>
                </a:lnTo>
                <a:lnTo>
                  <a:pt x="25" y="82"/>
                </a:lnTo>
                <a:lnTo>
                  <a:pt x="25" y="132"/>
                </a:lnTo>
                <a:close/>
                <a:moveTo>
                  <a:pt x="25" y="57"/>
                </a:moveTo>
                <a:lnTo>
                  <a:pt x="0" y="57"/>
                </a:lnTo>
                <a:lnTo>
                  <a:pt x="0" y="0"/>
                </a:lnTo>
                <a:lnTo>
                  <a:pt x="18" y="0"/>
                </a:lnTo>
                <a:lnTo>
                  <a:pt x="18" y="13"/>
                </a:lnTo>
                <a:lnTo>
                  <a:pt x="25" y="13"/>
                </a:lnTo>
                <a:lnTo>
                  <a:pt x="25" y="57"/>
                </a:lnTo>
                <a:close/>
                <a:moveTo>
                  <a:pt x="43" y="25"/>
                </a:moveTo>
                <a:lnTo>
                  <a:pt x="43" y="0"/>
                </a:lnTo>
                <a:lnTo>
                  <a:pt x="93" y="0"/>
                </a:lnTo>
                <a:lnTo>
                  <a:pt x="93" y="25"/>
                </a:lnTo>
                <a:lnTo>
                  <a:pt x="43" y="25"/>
                </a:lnTo>
                <a:close/>
                <a:moveTo>
                  <a:pt x="118" y="25"/>
                </a:moveTo>
                <a:lnTo>
                  <a:pt x="118" y="0"/>
                </a:lnTo>
                <a:lnTo>
                  <a:pt x="168" y="0"/>
                </a:lnTo>
                <a:lnTo>
                  <a:pt x="168" y="25"/>
                </a:lnTo>
                <a:lnTo>
                  <a:pt x="118" y="25"/>
                </a:lnTo>
                <a:close/>
                <a:moveTo>
                  <a:pt x="193" y="25"/>
                </a:moveTo>
                <a:lnTo>
                  <a:pt x="193" y="0"/>
                </a:lnTo>
                <a:lnTo>
                  <a:pt x="243" y="0"/>
                </a:lnTo>
                <a:lnTo>
                  <a:pt x="243" y="25"/>
                </a:lnTo>
                <a:lnTo>
                  <a:pt x="193" y="25"/>
                </a:lnTo>
                <a:close/>
                <a:moveTo>
                  <a:pt x="268" y="25"/>
                </a:moveTo>
                <a:lnTo>
                  <a:pt x="268" y="0"/>
                </a:lnTo>
                <a:lnTo>
                  <a:pt x="318" y="0"/>
                </a:lnTo>
                <a:lnTo>
                  <a:pt x="318" y="25"/>
                </a:lnTo>
                <a:lnTo>
                  <a:pt x="268" y="25"/>
                </a:lnTo>
                <a:close/>
                <a:moveTo>
                  <a:pt x="343" y="25"/>
                </a:moveTo>
                <a:lnTo>
                  <a:pt x="343" y="0"/>
                </a:lnTo>
                <a:lnTo>
                  <a:pt x="393" y="0"/>
                </a:lnTo>
                <a:lnTo>
                  <a:pt x="393" y="25"/>
                </a:lnTo>
                <a:lnTo>
                  <a:pt x="343" y="25"/>
                </a:lnTo>
                <a:close/>
                <a:moveTo>
                  <a:pt x="418" y="25"/>
                </a:moveTo>
                <a:lnTo>
                  <a:pt x="418" y="0"/>
                </a:lnTo>
                <a:lnTo>
                  <a:pt x="468" y="0"/>
                </a:lnTo>
                <a:lnTo>
                  <a:pt x="468" y="25"/>
                </a:lnTo>
                <a:lnTo>
                  <a:pt x="418" y="25"/>
                </a:lnTo>
                <a:close/>
                <a:moveTo>
                  <a:pt x="493" y="25"/>
                </a:moveTo>
                <a:lnTo>
                  <a:pt x="493" y="0"/>
                </a:lnTo>
                <a:lnTo>
                  <a:pt x="543" y="0"/>
                </a:lnTo>
                <a:lnTo>
                  <a:pt x="543" y="25"/>
                </a:lnTo>
                <a:lnTo>
                  <a:pt x="493" y="25"/>
                </a:lnTo>
                <a:close/>
                <a:moveTo>
                  <a:pt x="568" y="25"/>
                </a:moveTo>
                <a:lnTo>
                  <a:pt x="568" y="0"/>
                </a:lnTo>
                <a:lnTo>
                  <a:pt x="618" y="0"/>
                </a:lnTo>
                <a:lnTo>
                  <a:pt x="618" y="25"/>
                </a:lnTo>
                <a:lnTo>
                  <a:pt x="568" y="25"/>
                </a:lnTo>
                <a:close/>
                <a:moveTo>
                  <a:pt x="643" y="25"/>
                </a:moveTo>
                <a:lnTo>
                  <a:pt x="643" y="0"/>
                </a:lnTo>
                <a:lnTo>
                  <a:pt x="693" y="0"/>
                </a:lnTo>
                <a:lnTo>
                  <a:pt x="693" y="25"/>
                </a:lnTo>
                <a:lnTo>
                  <a:pt x="643" y="25"/>
                </a:lnTo>
                <a:close/>
                <a:moveTo>
                  <a:pt x="718" y="25"/>
                </a:moveTo>
                <a:lnTo>
                  <a:pt x="718" y="0"/>
                </a:lnTo>
                <a:lnTo>
                  <a:pt x="768" y="0"/>
                </a:lnTo>
                <a:lnTo>
                  <a:pt x="768" y="25"/>
                </a:lnTo>
                <a:lnTo>
                  <a:pt x="718" y="25"/>
                </a:lnTo>
                <a:close/>
                <a:moveTo>
                  <a:pt x="793" y="25"/>
                </a:moveTo>
                <a:lnTo>
                  <a:pt x="793" y="0"/>
                </a:lnTo>
                <a:lnTo>
                  <a:pt x="843" y="0"/>
                </a:lnTo>
                <a:lnTo>
                  <a:pt x="843" y="25"/>
                </a:lnTo>
                <a:lnTo>
                  <a:pt x="793" y="25"/>
                </a:lnTo>
                <a:close/>
                <a:moveTo>
                  <a:pt x="868" y="25"/>
                </a:moveTo>
                <a:lnTo>
                  <a:pt x="868" y="0"/>
                </a:lnTo>
                <a:lnTo>
                  <a:pt x="918" y="0"/>
                </a:lnTo>
                <a:lnTo>
                  <a:pt x="918" y="25"/>
                </a:lnTo>
                <a:lnTo>
                  <a:pt x="868" y="25"/>
                </a:lnTo>
                <a:close/>
                <a:moveTo>
                  <a:pt x="943" y="25"/>
                </a:moveTo>
                <a:lnTo>
                  <a:pt x="943" y="0"/>
                </a:lnTo>
                <a:lnTo>
                  <a:pt x="993" y="0"/>
                </a:lnTo>
                <a:lnTo>
                  <a:pt x="993" y="25"/>
                </a:lnTo>
                <a:lnTo>
                  <a:pt x="943" y="25"/>
                </a:lnTo>
                <a:close/>
                <a:moveTo>
                  <a:pt x="1018" y="25"/>
                </a:moveTo>
                <a:lnTo>
                  <a:pt x="1018" y="0"/>
                </a:lnTo>
                <a:lnTo>
                  <a:pt x="1068" y="0"/>
                </a:lnTo>
                <a:lnTo>
                  <a:pt x="1068" y="25"/>
                </a:lnTo>
                <a:lnTo>
                  <a:pt x="1018" y="25"/>
                </a:lnTo>
                <a:close/>
                <a:moveTo>
                  <a:pt x="1093" y="25"/>
                </a:moveTo>
                <a:lnTo>
                  <a:pt x="1093" y="0"/>
                </a:lnTo>
                <a:lnTo>
                  <a:pt x="1143" y="0"/>
                </a:lnTo>
                <a:lnTo>
                  <a:pt x="1143" y="25"/>
                </a:lnTo>
                <a:lnTo>
                  <a:pt x="1093" y="25"/>
                </a:lnTo>
                <a:close/>
                <a:moveTo>
                  <a:pt x="1168" y="25"/>
                </a:moveTo>
                <a:lnTo>
                  <a:pt x="1168" y="0"/>
                </a:lnTo>
                <a:lnTo>
                  <a:pt x="1218" y="0"/>
                </a:lnTo>
                <a:lnTo>
                  <a:pt x="1218" y="25"/>
                </a:lnTo>
                <a:lnTo>
                  <a:pt x="1168" y="25"/>
                </a:lnTo>
                <a:close/>
                <a:moveTo>
                  <a:pt x="1243" y="25"/>
                </a:moveTo>
                <a:lnTo>
                  <a:pt x="1243" y="0"/>
                </a:lnTo>
                <a:lnTo>
                  <a:pt x="1293" y="0"/>
                </a:lnTo>
                <a:lnTo>
                  <a:pt x="1293" y="25"/>
                </a:lnTo>
                <a:lnTo>
                  <a:pt x="1243" y="25"/>
                </a:lnTo>
                <a:close/>
                <a:moveTo>
                  <a:pt x="1318" y="25"/>
                </a:moveTo>
                <a:lnTo>
                  <a:pt x="1318" y="0"/>
                </a:lnTo>
                <a:lnTo>
                  <a:pt x="1368" y="0"/>
                </a:lnTo>
                <a:lnTo>
                  <a:pt x="1368" y="25"/>
                </a:lnTo>
                <a:lnTo>
                  <a:pt x="1318" y="25"/>
                </a:lnTo>
                <a:close/>
                <a:moveTo>
                  <a:pt x="1393" y="25"/>
                </a:moveTo>
                <a:lnTo>
                  <a:pt x="1393" y="0"/>
                </a:lnTo>
                <a:lnTo>
                  <a:pt x="1443" y="0"/>
                </a:lnTo>
                <a:lnTo>
                  <a:pt x="1443" y="25"/>
                </a:lnTo>
                <a:lnTo>
                  <a:pt x="1393" y="25"/>
                </a:lnTo>
                <a:close/>
                <a:moveTo>
                  <a:pt x="1468" y="25"/>
                </a:moveTo>
                <a:lnTo>
                  <a:pt x="1468" y="0"/>
                </a:lnTo>
                <a:lnTo>
                  <a:pt x="1518" y="0"/>
                </a:lnTo>
                <a:lnTo>
                  <a:pt x="1518" y="25"/>
                </a:lnTo>
                <a:lnTo>
                  <a:pt x="1468" y="25"/>
                </a:lnTo>
                <a:close/>
                <a:moveTo>
                  <a:pt x="1543" y="25"/>
                </a:moveTo>
                <a:lnTo>
                  <a:pt x="1543" y="0"/>
                </a:lnTo>
                <a:lnTo>
                  <a:pt x="1593" y="0"/>
                </a:lnTo>
                <a:lnTo>
                  <a:pt x="1593" y="25"/>
                </a:lnTo>
                <a:lnTo>
                  <a:pt x="1543" y="25"/>
                </a:lnTo>
                <a:close/>
                <a:moveTo>
                  <a:pt x="1618" y="25"/>
                </a:moveTo>
                <a:lnTo>
                  <a:pt x="1618" y="0"/>
                </a:lnTo>
                <a:lnTo>
                  <a:pt x="1668" y="0"/>
                </a:lnTo>
                <a:lnTo>
                  <a:pt x="1668" y="25"/>
                </a:lnTo>
                <a:lnTo>
                  <a:pt x="1618" y="25"/>
                </a:lnTo>
                <a:close/>
                <a:moveTo>
                  <a:pt x="1693" y="25"/>
                </a:moveTo>
                <a:lnTo>
                  <a:pt x="1693" y="0"/>
                </a:lnTo>
                <a:lnTo>
                  <a:pt x="1722" y="0"/>
                </a:lnTo>
                <a:lnTo>
                  <a:pt x="1722" y="46"/>
                </a:lnTo>
                <a:lnTo>
                  <a:pt x="1697" y="46"/>
                </a:lnTo>
                <a:lnTo>
                  <a:pt x="1697" y="25"/>
                </a:lnTo>
                <a:lnTo>
                  <a:pt x="1693" y="25"/>
                </a:lnTo>
                <a:close/>
                <a:moveTo>
                  <a:pt x="1697" y="71"/>
                </a:moveTo>
                <a:lnTo>
                  <a:pt x="1722" y="71"/>
                </a:lnTo>
                <a:lnTo>
                  <a:pt x="1722" y="121"/>
                </a:lnTo>
                <a:lnTo>
                  <a:pt x="1697" y="121"/>
                </a:lnTo>
                <a:lnTo>
                  <a:pt x="1697" y="71"/>
                </a:lnTo>
                <a:close/>
                <a:moveTo>
                  <a:pt x="1697" y="146"/>
                </a:moveTo>
                <a:lnTo>
                  <a:pt x="1722" y="146"/>
                </a:lnTo>
                <a:lnTo>
                  <a:pt x="1722" y="196"/>
                </a:lnTo>
                <a:lnTo>
                  <a:pt x="1697" y="196"/>
                </a:lnTo>
                <a:lnTo>
                  <a:pt x="1697" y="146"/>
                </a:lnTo>
                <a:close/>
                <a:moveTo>
                  <a:pt x="1697" y="221"/>
                </a:moveTo>
                <a:lnTo>
                  <a:pt x="1722" y="221"/>
                </a:lnTo>
                <a:lnTo>
                  <a:pt x="1722" y="271"/>
                </a:lnTo>
                <a:lnTo>
                  <a:pt x="1697" y="271"/>
                </a:lnTo>
                <a:lnTo>
                  <a:pt x="1697" y="221"/>
                </a:lnTo>
                <a:close/>
                <a:moveTo>
                  <a:pt x="1697" y="296"/>
                </a:moveTo>
                <a:lnTo>
                  <a:pt x="1722" y="296"/>
                </a:lnTo>
                <a:lnTo>
                  <a:pt x="1722" y="346"/>
                </a:lnTo>
                <a:lnTo>
                  <a:pt x="1697" y="346"/>
                </a:lnTo>
                <a:lnTo>
                  <a:pt x="1697" y="296"/>
                </a:lnTo>
                <a:close/>
                <a:moveTo>
                  <a:pt x="1697" y="371"/>
                </a:moveTo>
                <a:lnTo>
                  <a:pt x="1722" y="371"/>
                </a:lnTo>
                <a:lnTo>
                  <a:pt x="1722" y="421"/>
                </a:lnTo>
                <a:lnTo>
                  <a:pt x="1697" y="421"/>
                </a:lnTo>
                <a:lnTo>
                  <a:pt x="1697" y="371"/>
                </a:lnTo>
                <a:close/>
                <a:moveTo>
                  <a:pt x="1697" y="446"/>
                </a:moveTo>
                <a:lnTo>
                  <a:pt x="1722" y="446"/>
                </a:lnTo>
                <a:lnTo>
                  <a:pt x="1722" y="496"/>
                </a:lnTo>
                <a:lnTo>
                  <a:pt x="1697" y="496"/>
                </a:lnTo>
                <a:lnTo>
                  <a:pt x="1697" y="446"/>
                </a:lnTo>
                <a:close/>
                <a:moveTo>
                  <a:pt x="1697" y="521"/>
                </a:moveTo>
                <a:lnTo>
                  <a:pt x="1722" y="521"/>
                </a:lnTo>
                <a:lnTo>
                  <a:pt x="1722" y="571"/>
                </a:lnTo>
                <a:lnTo>
                  <a:pt x="1697" y="571"/>
                </a:lnTo>
                <a:lnTo>
                  <a:pt x="1697" y="521"/>
                </a:lnTo>
                <a:close/>
                <a:moveTo>
                  <a:pt x="1697" y="596"/>
                </a:moveTo>
                <a:lnTo>
                  <a:pt x="1722" y="596"/>
                </a:lnTo>
                <a:lnTo>
                  <a:pt x="1722" y="646"/>
                </a:lnTo>
                <a:lnTo>
                  <a:pt x="1697" y="646"/>
                </a:lnTo>
                <a:lnTo>
                  <a:pt x="1697" y="596"/>
                </a:lnTo>
                <a:close/>
                <a:moveTo>
                  <a:pt x="1697" y="671"/>
                </a:moveTo>
                <a:lnTo>
                  <a:pt x="1722" y="671"/>
                </a:lnTo>
                <a:lnTo>
                  <a:pt x="1722" y="721"/>
                </a:lnTo>
                <a:lnTo>
                  <a:pt x="1697" y="721"/>
                </a:lnTo>
                <a:lnTo>
                  <a:pt x="1697" y="671"/>
                </a:lnTo>
                <a:close/>
                <a:moveTo>
                  <a:pt x="1697" y="746"/>
                </a:moveTo>
                <a:lnTo>
                  <a:pt x="1722" y="746"/>
                </a:lnTo>
                <a:lnTo>
                  <a:pt x="1722" y="796"/>
                </a:lnTo>
                <a:lnTo>
                  <a:pt x="1697" y="796"/>
                </a:lnTo>
                <a:lnTo>
                  <a:pt x="1697" y="746"/>
                </a:lnTo>
                <a:close/>
                <a:moveTo>
                  <a:pt x="1697" y="821"/>
                </a:moveTo>
                <a:lnTo>
                  <a:pt x="1722" y="821"/>
                </a:lnTo>
                <a:lnTo>
                  <a:pt x="1722" y="871"/>
                </a:lnTo>
                <a:lnTo>
                  <a:pt x="1697" y="871"/>
                </a:lnTo>
                <a:lnTo>
                  <a:pt x="1697" y="821"/>
                </a:lnTo>
                <a:close/>
                <a:moveTo>
                  <a:pt x="1697" y="896"/>
                </a:moveTo>
                <a:lnTo>
                  <a:pt x="1722" y="896"/>
                </a:lnTo>
                <a:lnTo>
                  <a:pt x="1722" y="946"/>
                </a:lnTo>
                <a:lnTo>
                  <a:pt x="1697" y="946"/>
                </a:lnTo>
                <a:lnTo>
                  <a:pt x="1697" y="896"/>
                </a:lnTo>
                <a:close/>
                <a:moveTo>
                  <a:pt x="1697" y="971"/>
                </a:moveTo>
                <a:lnTo>
                  <a:pt x="1722" y="971"/>
                </a:lnTo>
                <a:lnTo>
                  <a:pt x="1722" y="1021"/>
                </a:lnTo>
                <a:lnTo>
                  <a:pt x="1697" y="1021"/>
                </a:lnTo>
                <a:lnTo>
                  <a:pt x="1697" y="971"/>
                </a:lnTo>
                <a:close/>
                <a:moveTo>
                  <a:pt x="1697" y="1046"/>
                </a:moveTo>
                <a:lnTo>
                  <a:pt x="1722" y="1046"/>
                </a:lnTo>
                <a:lnTo>
                  <a:pt x="1722" y="1096"/>
                </a:lnTo>
                <a:lnTo>
                  <a:pt x="1697" y="1096"/>
                </a:lnTo>
                <a:lnTo>
                  <a:pt x="1697" y="1046"/>
                </a:lnTo>
                <a:close/>
                <a:moveTo>
                  <a:pt x="1697" y="1121"/>
                </a:moveTo>
                <a:lnTo>
                  <a:pt x="1722" y="1121"/>
                </a:lnTo>
                <a:lnTo>
                  <a:pt x="1722" y="1171"/>
                </a:lnTo>
                <a:lnTo>
                  <a:pt x="1697" y="1171"/>
                </a:lnTo>
                <a:lnTo>
                  <a:pt x="1697" y="1121"/>
                </a:lnTo>
                <a:close/>
                <a:moveTo>
                  <a:pt x="1697" y="1196"/>
                </a:moveTo>
                <a:lnTo>
                  <a:pt x="1722" y="1196"/>
                </a:lnTo>
                <a:lnTo>
                  <a:pt x="1722" y="1246"/>
                </a:lnTo>
                <a:lnTo>
                  <a:pt x="1697" y="1246"/>
                </a:lnTo>
                <a:lnTo>
                  <a:pt x="1697" y="1196"/>
                </a:lnTo>
                <a:close/>
                <a:moveTo>
                  <a:pt x="1697" y="1271"/>
                </a:moveTo>
                <a:lnTo>
                  <a:pt x="1722" y="1271"/>
                </a:lnTo>
                <a:lnTo>
                  <a:pt x="1722" y="1321"/>
                </a:lnTo>
                <a:lnTo>
                  <a:pt x="1697" y="1321"/>
                </a:lnTo>
                <a:lnTo>
                  <a:pt x="1697" y="1271"/>
                </a:lnTo>
                <a:close/>
                <a:moveTo>
                  <a:pt x="1697" y="1346"/>
                </a:moveTo>
                <a:lnTo>
                  <a:pt x="1722" y="1346"/>
                </a:lnTo>
                <a:lnTo>
                  <a:pt x="1722" y="1396"/>
                </a:lnTo>
                <a:lnTo>
                  <a:pt x="1697" y="1396"/>
                </a:lnTo>
                <a:lnTo>
                  <a:pt x="1697" y="1346"/>
                </a:lnTo>
                <a:close/>
                <a:moveTo>
                  <a:pt x="1697" y="1421"/>
                </a:moveTo>
                <a:lnTo>
                  <a:pt x="1722" y="1421"/>
                </a:lnTo>
                <a:lnTo>
                  <a:pt x="1722" y="1471"/>
                </a:lnTo>
                <a:lnTo>
                  <a:pt x="1697" y="1471"/>
                </a:lnTo>
                <a:lnTo>
                  <a:pt x="1697" y="1421"/>
                </a:lnTo>
                <a:close/>
                <a:moveTo>
                  <a:pt x="1697" y="1496"/>
                </a:moveTo>
                <a:lnTo>
                  <a:pt x="1722" y="1496"/>
                </a:lnTo>
                <a:lnTo>
                  <a:pt x="1722" y="1546"/>
                </a:lnTo>
                <a:lnTo>
                  <a:pt x="1697" y="1546"/>
                </a:lnTo>
                <a:lnTo>
                  <a:pt x="1697" y="1496"/>
                </a:lnTo>
                <a:close/>
                <a:moveTo>
                  <a:pt x="1697" y="1571"/>
                </a:moveTo>
                <a:lnTo>
                  <a:pt x="1722" y="1571"/>
                </a:lnTo>
                <a:lnTo>
                  <a:pt x="1722" y="1621"/>
                </a:lnTo>
                <a:lnTo>
                  <a:pt x="1697" y="1621"/>
                </a:lnTo>
                <a:lnTo>
                  <a:pt x="1697" y="1571"/>
                </a:lnTo>
                <a:close/>
                <a:moveTo>
                  <a:pt x="1697" y="1646"/>
                </a:moveTo>
                <a:lnTo>
                  <a:pt x="1722" y="1646"/>
                </a:lnTo>
                <a:lnTo>
                  <a:pt x="1722" y="1696"/>
                </a:lnTo>
                <a:lnTo>
                  <a:pt x="1697" y="1696"/>
                </a:lnTo>
                <a:lnTo>
                  <a:pt x="1697" y="1646"/>
                </a:lnTo>
                <a:close/>
                <a:moveTo>
                  <a:pt x="1697" y="1721"/>
                </a:moveTo>
                <a:lnTo>
                  <a:pt x="1722" y="1721"/>
                </a:lnTo>
                <a:lnTo>
                  <a:pt x="1722" y="1771"/>
                </a:lnTo>
                <a:lnTo>
                  <a:pt x="1697" y="1771"/>
                </a:lnTo>
                <a:lnTo>
                  <a:pt x="1697" y="1721"/>
                </a:lnTo>
                <a:close/>
                <a:moveTo>
                  <a:pt x="1697" y="1796"/>
                </a:moveTo>
                <a:lnTo>
                  <a:pt x="1722" y="1796"/>
                </a:lnTo>
                <a:lnTo>
                  <a:pt x="1722" y="1846"/>
                </a:lnTo>
                <a:lnTo>
                  <a:pt x="1697" y="1846"/>
                </a:lnTo>
                <a:lnTo>
                  <a:pt x="1697" y="1796"/>
                </a:lnTo>
                <a:close/>
                <a:moveTo>
                  <a:pt x="1697" y="1871"/>
                </a:moveTo>
                <a:lnTo>
                  <a:pt x="1722" y="1871"/>
                </a:lnTo>
                <a:lnTo>
                  <a:pt x="1722" y="1921"/>
                </a:lnTo>
                <a:lnTo>
                  <a:pt x="1697" y="1921"/>
                </a:lnTo>
                <a:lnTo>
                  <a:pt x="1697" y="1871"/>
                </a:lnTo>
                <a:close/>
                <a:moveTo>
                  <a:pt x="1697" y="1946"/>
                </a:moveTo>
                <a:lnTo>
                  <a:pt x="1722" y="1946"/>
                </a:lnTo>
                <a:lnTo>
                  <a:pt x="1722" y="1996"/>
                </a:lnTo>
                <a:lnTo>
                  <a:pt x="1697" y="1996"/>
                </a:lnTo>
                <a:lnTo>
                  <a:pt x="1697" y="1946"/>
                </a:lnTo>
                <a:close/>
                <a:moveTo>
                  <a:pt x="1697" y="2021"/>
                </a:moveTo>
                <a:lnTo>
                  <a:pt x="1722" y="2021"/>
                </a:lnTo>
                <a:lnTo>
                  <a:pt x="1722" y="2071"/>
                </a:lnTo>
                <a:lnTo>
                  <a:pt x="1697" y="2071"/>
                </a:lnTo>
                <a:lnTo>
                  <a:pt x="1697" y="2021"/>
                </a:lnTo>
                <a:close/>
                <a:moveTo>
                  <a:pt x="1697" y="2096"/>
                </a:moveTo>
                <a:lnTo>
                  <a:pt x="1722" y="2096"/>
                </a:lnTo>
                <a:lnTo>
                  <a:pt x="1722" y="2146"/>
                </a:lnTo>
                <a:lnTo>
                  <a:pt x="1697" y="2146"/>
                </a:lnTo>
                <a:lnTo>
                  <a:pt x="1697" y="2096"/>
                </a:lnTo>
                <a:close/>
                <a:moveTo>
                  <a:pt x="1697" y="2171"/>
                </a:moveTo>
                <a:lnTo>
                  <a:pt x="1722" y="2171"/>
                </a:lnTo>
                <a:lnTo>
                  <a:pt x="1722" y="2221"/>
                </a:lnTo>
                <a:lnTo>
                  <a:pt x="1697" y="2221"/>
                </a:lnTo>
                <a:lnTo>
                  <a:pt x="1697" y="2171"/>
                </a:lnTo>
                <a:close/>
                <a:moveTo>
                  <a:pt x="1697" y="2246"/>
                </a:moveTo>
                <a:lnTo>
                  <a:pt x="1722" y="2246"/>
                </a:lnTo>
                <a:lnTo>
                  <a:pt x="1722" y="2296"/>
                </a:lnTo>
                <a:lnTo>
                  <a:pt x="1697" y="2296"/>
                </a:lnTo>
                <a:lnTo>
                  <a:pt x="1697" y="2246"/>
                </a:lnTo>
                <a:close/>
                <a:moveTo>
                  <a:pt x="1697" y="2321"/>
                </a:moveTo>
                <a:lnTo>
                  <a:pt x="1722" y="2321"/>
                </a:lnTo>
                <a:lnTo>
                  <a:pt x="1722" y="2371"/>
                </a:lnTo>
                <a:lnTo>
                  <a:pt x="1697" y="2371"/>
                </a:lnTo>
                <a:lnTo>
                  <a:pt x="1697" y="2321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7" name="Rectangle 57"/>
          <p:cNvSpPr>
            <a:spLocks noChangeArrowheads="1"/>
          </p:cNvSpPr>
          <p:nvPr/>
        </p:nvSpPr>
        <p:spPr bwMode="auto">
          <a:xfrm>
            <a:off x="1268413" y="4243388"/>
            <a:ext cx="4294188" cy="3255963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8" name="Rectangle 58"/>
          <p:cNvSpPr>
            <a:spLocks noChangeArrowheads="1"/>
          </p:cNvSpPr>
          <p:nvPr/>
        </p:nvSpPr>
        <p:spPr bwMode="auto">
          <a:xfrm>
            <a:off x="5295900" y="5599113"/>
            <a:ext cx="533400" cy="5334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2" name="Rectangle 73"/>
          <p:cNvSpPr>
            <a:spLocks noChangeArrowheads="1"/>
          </p:cNvSpPr>
          <p:nvPr/>
        </p:nvSpPr>
        <p:spPr bwMode="auto">
          <a:xfrm>
            <a:off x="1268413" y="5732360"/>
            <a:ext cx="4294188" cy="25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grpSp>
        <p:nvGrpSpPr>
          <p:cNvPr id="80" name="Grupo 79"/>
          <p:cNvGrpSpPr/>
          <p:nvPr/>
        </p:nvGrpSpPr>
        <p:grpSpPr>
          <a:xfrm>
            <a:off x="728663" y="2516188"/>
            <a:ext cx="4127500" cy="1012825"/>
            <a:chOff x="728663" y="2516188"/>
            <a:chExt cx="4127500" cy="1012825"/>
          </a:xfrm>
        </p:grpSpPr>
        <p:sp>
          <p:nvSpPr>
            <p:cNvPr id="78" name="Freeform 63"/>
            <p:cNvSpPr>
              <a:spLocks noEditPoints="1"/>
            </p:cNvSpPr>
            <p:nvPr/>
          </p:nvSpPr>
          <p:spPr bwMode="auto">
            <a:xfrm>
              <a:off x="728663" y="2516188"/>
              <a:ext cx="4127500" cy="1012825"/>
            </a:xfrm>
            <a:custGeom>
              <a:avLst/>
              <a:gdLst>
                <a:gd name="T0" fmla="*/ 19 w 8354"/>
                <a:gd name="T1" fmla="*/ 733 h 2040"/>
                <a:gd name="T2" fmla="*/ 316 w 8354"/>
                <a:gd name="T3" fmla="*/ 164 h 2040"/>
                <a:gd name="T4" fmla="*/ 406 w 8354"/>
                <a:gd name="T5" fmla="*/ 475 h 2040"/>
                <a:gd name="T6" fmla="*/ 846 w 8354"/>
                <a:gd name="T7" fmla="*/ 584 h 2040"/>
                <a:gd name="T8" fmla="*/ 1317 w 8354"/>
                <a:gd name="T9" fmla="*/ 160 h 2040"/>
                <a:gd name="T10" fmla="*/ 1348 w 8354"/>
                <a:gd name="T11" fmla="*/ 333 h 2040"/>
                <a:gd name="T12" fmla="*/ 1697 w 8354"/>
                <a:gd name="T13" fmla="*/ 326 h 2040"/>
                <a:gd name="T14" fmla="*/ 1838 w 8354"/>
                <a:gd name="T15" fmla="*/ 372 h 2040"/>
                <a:gd name="T16" fmla="*/ 2335 w 8354"/>
                <a:gd name="T17" fmla="*/ 160 h 2040"/>
                <a:gd name="T18" fmla="*/ 2289 w 8354"/>
                <a:gd name="T19" fmla="*/ 285 h 2040"/>
                <a:gd name="T20" fmla="*/ 2882 w 8354"/>
                <a:gd name="T21" fmla="*/ 584 h 2040"/>
                <a:gd name="T22" fmla="*/ 3273 w 8354"/>
                <a:gd name="T23" fmla="*/ 172 h 2040"/>
                <a:gd name="T24" fmla="*/ 3544 w 8354"/>
                <a:gd name="T25" fmla="*/ 572 h 2040"/>
                <a:gd name="T26" fmla="*/ 3908 w 8354"/>
                <a:gd name="T27" fmla="*/ 525 h 2040"/>
                <a:gd name="T28" fmla="*/ 3908 w 8354"/>
                <a:gd name="T29" fmla="*/ 372 h 2040"/>
                <a:gd name="T30" fmla="*/ 395 w 8354"/>
                <a:gd name="T31" fmla="*/ 1223 h 2040"/>
                <a:gd name="T32" fmla="*/ 900 w 8354"/>
                <a:gd name="T33" fmla="*/ 886 h 2040"/>
                <a:gd name="T34" fmla="*/ 561 w 8354"/>
                <a:gd name="T35" fmla="*/ 1073 h 2040"/>
                <a:gd name="T36" fmla="*/ 949 w 8354"/>
                <a:gd name="T37" fmla="*/ 1298 h 2040"/>
                <a:gd name="T38" fmla="*/ 1111 w 8354"/>
                <a:gd name="T39" fmla="*/ 1458 h 2040"/>
                <a:gd name="T40" fmla="*/ 1325 w 8354"/>
                <a:gd name="T41" fmla="*/ 985 h 2040"/>
                <a:gd name="T42" fmla="*/ 1686 w 8354"/>
                <a:gd name="T43" fmla="*/ 1106 h 2040"/>
                <a:gd name="T44" fmla="*/ 1803 w 8354"/>
                <a:gd name="T45" fmla="*/ 1098 h 2040"/>
                <a:gd name="T46" fmla="*/ 2114 w 8354"/>
                <a:gd name="T47" fmla="*/ 1060 h 2040"/>
                <a:gd name="T48" fmla="*/ 2440 w 8354"/>
                <a:gd name="T49" fmla="*/ 1181 h 2040"/>
                <a:gd name="T50" fmla="*/ 2882 w 8354"/>
                <a:gd name="T51" fmla="*/ 944 h 2040"/>
                <a:gd name="T52" fmla="*/ 2882 w 8354"/>
                <a:gd name="T53" fmla="*/ 897 h 2040"/>
                <a:gd name="T54" fmla="*/ 7313 w 8354"/>
                <a:gd name="T55" fmla="*/ 897 h 2040"/>
                <a:gd name="T56" fmla="*/ 7424 w 8354"/>
                <a:gd name="T57" fmla="*/ 1211 h 2040"/>
                <a:gd name="T58" fmla="*/ 7661 w 8354"/>
                <a:gd name="T59" fmla="*/ 1098 h 2040"/>
                <a:gd name="T60" fmla="*/ 8232 w 8354"/>
                <a:gd name="T61" fmla="*/ 897 h 2040"/>
                <a:gd name="T62" fmla="*/ 576 w 8354"/>
                <a:gd name="T63" fmla="*/ 1722 h 2040"/>
                <a:gd name="T64" fmla="*/ 539 w 8354"/>
                <a:gd name="T65" fmla="*/ 1582 h 2040"/>
                <a:gd name="T66" fmla="*/ 621 w 8354"/>
                <a:gd name="T67" fmla="*/ 1623 h 2040"/>
                <a:gd name="T68" fmla="*/ 1251 w 8354"/>
                <a:gd name="T69" fmla="*/ 1866 h 2040"/>
                <a:gd name="T70" fmla="*/ 949 w 8354"/>
                <a:gd name="T71" fmla="*/ 1866 h 2040"/>
                <a:gd name="T72" fmla="*/ 1274 w 8354"/>
                <a:gd name="T73" fmla="*/ 1823 h 2040"/>
                <a:gd name="T74" fmla="*/ 1377 w 8354"/>
                <a:gd name="T75" fmla="*/ 1823 h 2040"/>
                <a:gd name="T76" fmla="*/ 1802 w 8354"/>
                <a:gd name="T77" fmla="*/ 1542 h 2040"/>
                <a:gd name="T78" fmla="*/ 1905 w 8354"/>
                <a:gd name="T79" fmla="*/ 1889 h 2040"/>
                <a:gd name="T80" fmla="*/ 2460 w 8354"/>
                <a:gd name="T81" fmla="*/ 1839 h 2040"/>
                <a:gd name="T82" fmla="*/ 2460 w 8354"/>
                <a:gd name="T83" fmla="*/ 1736 h 2040"/>
                <a:gd name="T84" fmla="*/ 3032 w 8354"/>
                <a:gd name="T85" fmla="*/ 1611 h 2040"/>
                <a:gd name="T86" fmla="*/ 3051 w 8354"/>
                <a:gd name="T87" fmla="*/ 1936 h 2040"/>
                <a:gd name="T88" fmla="*/ 3520 w 8354"/>
                <a:gd name="T89" fmla="*/ 1932 h 2040"/>
                <a:gd name="T90" fmla="*/ 3808 w 8354"/>
                <a:gd name="T91" fmla="*/ 1866 h 2040"/>
                <a:gd name="T92" fmla="*/ 3921 w 8354"/>
                <a:gd name="T93" fmla="*/ 1941 h 2040"/>
                <a:gd name="T94" fmla="*/ 4496 w 8354"/>
                <a:gd name="T95" fmla="*/ 1623 h 2040"/>
                <a:gd name="T96" fmla="*/ 4587 w 8354"/>
                <a:gd name="T97" fmla="*/ 2023 h 2040"/>
                <a:gd name="T98" fmla="*/ 4597 w 8354"/>
                <a:gd name="T99" fmla="*/ 1823 h 2040"/>
                <a:gd name="T100" fmla="*/ 5513 w 8354"/>
                <a:gd name="T101" fmla="*/ 2023 h 2040"/>
                <a:gd name="T102" fmla="*/ 5571 w 8354"/>
                <a:gd name="T103" fmla="*/ 1462 h 2040"/>
                <a:gd name="T104" fmla="*/ 5968 w 8354"/>
                <a:gd name="T105" fmla="*/ 1823 h 2040"/>
                <a:gd name="T106" fmla="*/ 6539 w 8354"/>
                <a:gd name="T107" fmla="*/ 1623 h 2040"/>
                <a:gd name="T108" fmla="*/ 7061 w 8354"/>
                <a:gd name="T109" fmla="*/ 2023 h 2040"/>
                <a:gd name="T110" fmla="*/ 6794 w 8354"/>
                <a:gd name="T111" fmla="*/ 2023 h 2040"/>
                <a:gd name="T112" fmla="*/ 7651 w 8354"/>
                <a:gd name="T113" fmla="*/ 1462 h 2040"/>
                <a:gd name="T114" fmla="*/ 7320 w 8354"/>
                <a:gd name="T115" fmla="*/ 1453 h 2040"/>
                <a:gd name="T116" fmla="*/ 7579 w 8354"/>
                <a:gd name="T117" fmla="*/ 1743 h 2040"/>
                <a:gd name="T118" fmla="*/ 7326 w 8354"/>
                <a:gd name="T119" fmla="*/ 1803 h 2040"/>
                <a:gd name="T120" fmla="*/ 7322 w 8354"/>
                <a:gd name="T121" fmla="*/ 1731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54" h="2040">
                  <a:moveTo>
                    <a:pt x="81" y="161"/>
                  </a:moveTo>
                  <a:cubicBezTo>
                    <a:pt x="43" y="161"/>
                    <a:pt x="13" y="192"/>
                    <a:pt x="13" y="229"/>
                  </a:cubicBezTo>
                  <a:cubicBezTo>
                    <a:pt x="13" y="267"/>
                    <a:pt x="43" y="298"/>
                    <a:pt x="81" y="298"/>
                  </a:cubicBezTo>
                  <a:cubicBezTo>
                    <a:pt x="119" y="298"/>
                    <a:pt x="149" y="267"/>
                    <a:pt x="149" y="229"/>
                  </a:cubicBezTo>
                  <a:cubicBezTo>
                    <a:pt x="149" y="192"/>
                    <a:pt x="119" y="161"/>
                    <a:pt x="81" y="161"/>
                  </a:cubicBezTo>
                  <a:close/>
                  <a:moveTo>
                    <a:pt x="40" y="360"/>
                  </a:moveTo>
                  <a:lnTo>
                    <a:pt x="19" y="572"/>
                  </a:lnTo>
                  <a:lnTo>
                    <a:pt x="19" y="733"/>
                  </a:lnTo>
                  <a:lnTo>
                    <a:pt x="143" y="733"/>
                  </a:lnTo>
                  <a:lnTo>
                    <a:pt x="143" y="572"/>
                  </a:lnTo>
                  <a:lnTo>
                    <a:pt x="122" y="360"/>
                  </a:lnTo>
                  <a:lnTo>
                    <a:pt x="40" y="360"/>
                  </a:lnTo>
                  <a:close/>
                  <a:moveTo>
                    <a:pt x="403" y="584"/>
                  </a:moveTo>
                  <a:cubicBezTo>
                    <a:pt x="522" y="584"/>
                    <a:pt x="606" y="520"/>
                    <a:pt x="606" y="415"/>
                  </a:cubicBezTo>
                  <a:cubicBezTo>
                    <a:pt x="606" y="300"/>
                    <a:pt x="512" y="270"/>
                    <a:pt x="423" y="242"/>
                  </a:cubicBezTo>
                  <a:cubicBezTo>
                    <a:pt x="338" y="217"/>
                    <a:pt x="316" y="198"/>
                    <a:pt x="316" y="164"/>
                  </a:cubicBezTo>
                  <a:cubicBezTo>
                    <a:pt x="316" y="132"/>
                    <a:pt x="343" y="108"/>
                    <a:pt x="390" y="108"/>
                  </a:cubicBezTo>
                  <a:cubicBezTo>
                    <a:pt x="447" y="108"/>
                    <a:pt x="477" y="137"/>
                    <a:pt x="497" y="180"/>
                  </a:cubicBezTo>
                  <a:lnTo>
                    <a:pt x="590" y="126"/>
                  </a:lnTo>
                  <a:cubicBezTo>
                    <a:pt x="553" y="47"/>
                    <a:pt x="482" y="0"/>
                    <a:pt x="390" y="0"/>
                  </a:cubicBezTo>
                  <a:cubicBezTo>
                    <a:pt x="294" y="0"/>
                    <a:pt x="205" y="61"/>
                    <a:pt x="205" y="167"/>
                  </a:cubicBezTo>
                  <a:cubicBezTo>
                    <a:pt x="205" y="273"/>
                    <a:pt x="289" y="310"/>
                    <a:pt x="375" y="334"/>
                  </a:cubicBezTo>
                  <a:cubicBezTo>
                    <a:pt x="458" y="358"/>
                    <a:pt x="496" y="374"/>
                    <a:pt x="496" y="416"/>
                  </a:cubicBezTo>
                  <a:cubicBezTo>
                    <a:pt x="496" y="447"/>
                    <a:pt x="472" y="475"/>
                    <a:pt x="406" y="475"/>
                  </a:cubicBezTo>
                  <a:cubicBezTo>
                    <a:pt x="336" y="475"/>
                    <a:pt x="297" y="442"/>
                    <a:pt x="277" y="390"/>
                  </a:cubicBezTo>
                  <a:lnTo>
                    <a:pt x="182" y="445"/>
                  </a:lnTo>
                  <a:cubicBezTo>
                    <a:pt x="213" y="528"/>
                    <a:pt x="288" y="584"/>
                    <a:pt x="403" y="584"/>
                  </a:cubicBezTo>
                  <a:close/>
                  <a:moveTo>
                    <a:pt x="846" y="584"/>
                  </a:moveTo>
                  <a:cubicBezTo>
                    <a:pt x="964" y="584"/>
                    <a:pt x="1059" y="492"/>
                    <a:pt x="1059" y="372"/>
                  </a:cubicBezTo>
                  <a:cubicBezTo>
                    <a:pt x="1059" y="253"/>
                    <a:pt x="964" y="160"/>
                    <a:pt x="846" y="160"/>
                  </a:cubicBezTo>
                  <a:cubicBezTo>
                    <a:pt x="728" y="160"/>
                    <a:pt x="634" y="253"/>
                    <a:pt x="634" y="372"/>
                  </a:cubicBezTo>
                  <a:cubicBezTo>
                    <a:pt x="634" y="492"/>
                    <a:pt x="728" y="584"/>
                    <a:pt x="846" y="584"/>
                  </a:cubicBezTo>
                  <a:close/>
                  <a:moveTo>
                    <a:pt x="846" y="483"/>
                  </a:moveTo>
                  <a:cubicBezTo>
                    <a:pt x="785" y="483"/>
                    <a:pt x="738" y="437"/>
                    <a:pt x="738" y="372"/>
                  </a:cubicBezTo>
                  <a:cubicBezTo>
                    <a:pt x="738" y="307"/>
                    <a:pt x="785" y="261"/>
                    <a:pt x="846" y="261"/>
                  </a:cubicBezTo>
                  <a:cubicBezTo>
                    <a:pt x="908" y="261"/>
                    <a:pt x="955" y="307"/>
                    <a:pt x="955" y="372"/>
                  </a:cubicBezTo>
                  <a:cubicBezTo>
                    <a:pt x="955" y="437"/>
                    <a:pt x="908" y="483"/>
                    <a:pt x="846" y="483"/>
                  </a:cubicBezTo>
                  <a:close/>
                  <a:moveTo>
                    <a:pt x="1545" y="160"/>
                  </a:moveTo>
                  <a:cubicBezTo>
                    <a:pt x="1491" y="160"/>
                    <a:pt x="1451" y="182"/>
                    <a:pt x="1426" y="218"/>
                  </a:cubicBezTo>
                  <a:cubicBezTo>
                    <a:pt x="1403" y="181"/>
                    <a:pt x="1366" y="160"/>
                    <a:pt x="1317" y="160"/>
                  </a:cubicBezTo>
                  <a:cubicBezTo>
                    <a:pt x="1265" y="160"/>
                    <a:pt x="1228" y="180"/>
                    <a:pt x="1205" y="214"/>
                  </a:cubicBezTo>
                  <a:lnTo>
                    <a:pt x="1205" y="172"/>
                  </a:lnTo>
                  <a:lnTo>
                    <a:pt x="1102" y="172"/>
                  </a:lnTo>
                  <a:lnTo>
                    <a:pt x="1102" y="572"/>
                  </a:lnTo>
                  <a:lnTo>
                    <a:pt x="1205" y="572"/>
                  </a:lnTo>
                  <a:lnTo>
                    <a:pt x="1205" y="347"/>
                  </a:lnTo>
                  <a:cubicBezTo>
                    <a:pt x="1205" y="287"/>
                    <a:pt x="1237" y="257"/>
                    <a:pt x="1281" y="257"/>
                  </a:cubicBezTo>
                  <a:cubicBezTo>
                    <a:pt x="1324" y="257"/>
                    <a:pt x="1348" y="285"/>
                    <a:pt x="1348" y="333"/>
                  </a:cubicBezTo>
                  <a:lnTo>
                    <a:pt x="1348" y="572"/>
                  </a:lnTo>
                  <a:lnTo>
                    <a:pt x="1451" y="572"/>
                  </a:lnTo>
                  <a:lnTo>
                    <a:pt x="1451" y="347"/>
                  </a:lnTo>
                  <a:cubicBezTo>
                    <a:pt x="1451" y="287"/>
                    <a:pt x="1480" y="257"/>
                    <a:pt x="1526" y="257"/>
                  </a:cubicBezTo>
                  <a:cubicBezTo>
                    <a:pt x="1569" y="257"/>
                    <a:pt x="1593" y="285"/>
                    <a:pt x="1593" y="333"/>
                  </a:cubicBezTo>
                  <a:lnTo>
                    <a:pt x="1593" y="572"/>
                  </a:lnTo>
                  <a:lnTo>
                    <a:pt x="1697" y="572"/>
                  </a:lnTo>
                  <a:lnTo>
                    <a:pt x="1697" y="326"/>
                  </a:lnTo>
                  <a:cubicBezTo>
                    <a:pt x="1697" y="225"/>
                    <a:pt x="1637" y="160"/>
                    <a:pt x="1545" y="160"/>
                  </a:cubicBezTo>
                  <a:close/>
                  <a:moveTo>
                    <a:pt x="1946" y="584"/>
                  </a:moveTo>
                  <a:cubicBezTo>
                    <a:pt x="2064" y="584"/>
                    <a:pt x="2159" y="492"/>
                    <a:pt x="2159" y="372"/>
                  </a:cubicBezTo>
                  <a:cubicBezTo>
                    <a:pt x="2159" y="253"/>
                    <a:pt x="2064" y="160"/>
                    <a:pt x="1946" y="160"/>
                  </a:cubicBezTo>
                  <a:cubicBezTo>
                    <a:pt x="1828" y="160"/>
                    <a:pt x="1735" y="253"/>
                    <a:pt x="1735" y="372"/>
                  </a:cubicBezTo>
                  <a:cubicBezTo>
                    <a:pt x="1735" y="492"/>
                    <a:pt x="1828" y="584"/>
                    <a:pt x="1946" y="584"/>
                  </a:cubicBezTo>
                  <a:close/>
                  <a:moveTo>
                    <a:pt x="1946" y="483"/>
                  </a:moveTo>
                  <a:cubicBezTo>
                    <a:pt x="1885" y="483"/>
                    <a:pt x="1838" y="437"/>
                    <a:pt x="1838" y="372"/>
                  </a:cubicBezTo>
                  <a:cubicBezTo>
                    <a:pt x="1838" y="307"/>
                    <a:pt x="1885" y="261"/>
                    <a:pt x="1946" y="261"/>
                  </a:cubicBezTo>
                  <a:cubicBezTo>
                    <a:pt x="2008" y="261"/>
                    <a:pt x="2055" y="307"/>
                    <a:pt x="2055" y="372"/>
                  </a:cubicBezTo>
                  <a:cubicBezTo>
                    <a:pt x="2055" y="437"/>
                    <a:pt x="2008" y="483"/>
                    <a:pt x="1946" y="483"/>
                  </a:cubicBezTo>
                  <a:close/>
                  <a:moveTo>
                    <a:pt x="2289" y="285"/>
                  </a:moveTo>
                  <a:cubicBezTo>
                    <a:pt x="2289" y="264"/>
                    <a:pt x="2309" y="253"/>
                    <a:pt x="2335" y="253"/>
                  </a:cubicBezTo>
                  <a:cubicBezTo>
                    <a:pt x="2365" y="253"/>
                    <a:pt x="2387" y="268"/>
                    <a:pt x="2399" y="294"/>
                  </a:cubicBezTo>
                  <a:lnTo>
                    <a:pt x="2487" y="245"/>
                  </a:lnTo>
                  <a:cubicBezTo>
                    <a:pt x="2456" y="190"/>
                    <a:pt x="2400" y="160"/>
                    <a:pt x="2335" y="160"/>
                  </a:cubicBezTo>
                  <a:cubicBezTo>
                    <a:pt x="2253" y="160"/>
                    <a:pt x="2183" y="206"/>
                    <a:pt x="2183" y="288"/>
                  </a:cubicBezTo>
                  <a:cubicBezTo>
                    <a:pt x="2183" y="429"/>
                    <a:pt x="2390" y="397"/>
                    <a:pt x="2390" y="455"/>
                  </a:cubicBezTo>
                  <a:cubicBezTo>
                    <a:pt x="2390" y="479"/>
                    <a:pt x="2367" y="490"/>
                    <a:pt x="2334" y="490"/>
                  </a:cubicBezTo>
                  <a:cubicBezTo>
                    <a:pt x="2294" y="490"/>
                    <a:pt x="2267" y="471"/>
                    <a:pt x="2256" y="438"/>
                  </a:cubicBezTo>
                  <a:lnTo>
                    <a:pt x="2166" y="488"/>
                  </a:lnTo>
                  <a:cubicBezTo>
                    <a:pt x="2195" y="550"/>
                    <a:pt x="2254" y="584"/>
                    <a:pt x="2334" y="584"/>
                  </a:cubicBezTo>
                  <a:cubicBezTo>
                    <a:pt x="2420" y="584"/>
                    <a:pt x="2495" y="542"/>
                    <a:pt x="2495" y="455"/>
                  </a:cubicBezTo>
                  <a:cubicBezTo>
                    <a:pt x="2495" y="308"/>
                    <a:pt x="2289" y="345"/>
                    <a:pt x="2289" y="285"/>
                  </a:cubicBezTo>
                  <a:close/>
                  <a:moveTo>
                    <a:pt x="3001" y="172"/>
                  </a:moveTo>
                  <a:lnTo>
                    <a:pt x="3001" y="388"/>
                  </a:lnTo>
                  <a:cubicBezTo>
                    <a:pt x="3001" y="458"/>
                    <a:pt x="2964" y="488"/>
                    <a:pt x="2913" y="488"/>
                  </a:cubicBezTo>
                  <a:cubicBezTo>
                    <a:pt x="2867" y="488"/>
                    <a:pt x="2834" y="459"/>
                    <a:pt x="2834" y="405"/>
                  </a:cubicBezTo>
                  <a:lnTo>
                    <a:pt x="2834" y="172"/>
                  </a:lnTo>
                  <a:lnTo>
                    <a:pt x="2730" y="172"/>
                  </a:lnTo>
                  <a:lnTo>
                    <a:pt x="2730" y="418"/>
                  </a:lnTo>
                  <a:cubicBezTo>
                    <a:pt x="2730" y="524"/>
                    <a:pt x="2797" y="584"/>
                    <a:pt x="2882" y="584"/>
                  </a:cubicBezTo>
                  <a:cubicBezTo>
                    <a:pt x="2936" y="584"/>
                    <a:pt x="2977" y="564"/>
                    <a:pt x="3001" y="528"/>
                  </a:cubicBezTo>
                  <a:lnTo>
                    <a:pt x="3001" y="572"/>
                  </a:lnTo>
                  <a:lnTo>
                    <a:pt x="3105" y="572"/>
                  </a:lnTo>
                  <a:lnTo>
                    <a:pt x="3105" y="172"/>
                  </a:lnTo>
                  <a:lnTo>
                    <a:pt x="3001" y="172"/>
                  </a:lnTo>
                  <a:close/>
                  <a:moveTo>
                    <a:pt x="3393" y="160"/>
                  </a:moveTo>
                  <a:cubicBezTo>
                    <a:pt x="3339" y="160"/>
                    <a:pt x="3297" y="180"/>
                    <a:pt x="3273" y="217"/>
                  </a:cubicBezTo>
                  <a:lnTo>
                    <a:pt x="3273" y="172"/>
                  </a:lnTo>
                  <a:lnTo>
                    <a:pt x="3170" y="172"/>
                  </a:lnTo>
                  <a:lnTo>
                    <a:pt x="3170" y="572"/>
                  </a:lnTo>
                  <a:lnTo>
                    <a:pt x="3273" y="572"/>
                  </a:lnTo>
                  <a:lnTo>
                    <a:pt x="3273" y="356"/>
                  </a:lnTo>
                  <a:cubicBezTo>
                    <a:pt x="3273" y="286"/>
                    <a:pt x="3311" y="257"/>
                    <a:pt x="3362" y="257"/>
                  </a:cubicBezTo>
                  <a:cubicBezTo>
                    <a:pt x="3408" y="257"/>
                    <a:pt x="3441" y="285"/>
                    <a:pt x="3441" y="339"/>
                  </a:cubicBezTo>
                  <a:lnTo>
                    <a:pt x="3441" y="572"/>
                  </a:lnTo>
                  <a:lnTo>
                    <a:pt x="3544" y="572"/>
                  </a:lnTo>
                  <a:lnTo>
                    <a:pt x="3544" y="326"/>
                  </a:lnTo>
                  <a:cubicBezTo>
                    <a:pt x="3544" y="220"/>
                    <a:pt x="3478" y="160"/>
                    <a:pt x="3393" y="160"/>
                  </a:cubicBezTo>
                  <a:close/>
                  <a:moveTo>
                    <a:pt x="3908" y="172"/>
                  </a:moveTo>
                  <a:lnTo>
                    <a:pt x="3908" y="219"/>
                  </a:lnTo>
                  <a:cubicBezTo>
                    <a:pt x="3879" y="183"/>
                    <a:pt x="3835" y="160"/>
                    <a:pt x="3777" y="160"/>
                  </a:cubicBezTo>
                  <a:cubicBezTo>
                    <a:pt x="3670" y="160"/>
                    <a:pt x="3582" y="253"/>
                    <a:pt x="3582" y="372"/>
                  </a:cubicBezTo>
                  <a:cubicBezTo>
                    <a:pt x="3582" y="492"/>
                    <a:pt x="3670" y="584"/>
                    <a:pt x="3777" y="584"/>
                  </a:cubicBezTo>
                  <a:cubicBezTo>
                    <a:pt x="3835" y="584"/>
                    <a:pt x="3879" y="561"/>
                    <a:pt x="3908" y="525"/>
                  </a:cubicBezTo>
                  <a:lnTo>
                    <a:pt x="3908" y="572"/>
                  </a:lnTo>
                  <a:lnTo>
                    <a:pt x="4011" y="572"/>
                  </a:lnTo>
                  <a:lnTo>
                    <a:pt x="4011" y="172"/>
                  </a:lnTo>
                  <a:lnTo>
                    <a:pt x="3908" y="172"/>
                  </a:lnTo>
                  <a:close/>
                  <a:moveTo>
                    <a:pt x="3796" y="485"/>
                  </a:moveTo>
                  <a:cubicBezTo>
                    <a:pt x="3733" y="485"/>
                    <a:pt x="3686" y="439"/>
                    <a:pt x="3686" y="372"/>
                  </a:cubicBezTo>
                  <a:cubicBezTo>
                    <a:pt x="3686" y="305"/>
                    <a:pt x="3733" y="259"/>
                    <a:pt x="3796" y="259"/>
                  </a:cubicBezTo>
                  <a:cubicBezTo>
                    <a:pt x="3860" y="259"/>
                    <a:pt x="3908" y="305"/>
                    <a:pt x="3908" y="372"/>
                  </a:cubicBezTo>
                  <a:cubicBezTo>
                    <a:pt x="3908" y="439"/>
                    <a:pt x="3860" y="485"/>
                    <a:pt x="3796" y="485"/>
                  </a:cubicBezTo>
                  <a:close/>
                  <a:moveTo>
                    <a:pt x="108" y="1140"/>
                  </a:moveTo>
                  <a:lnTo>
                    <a:pt x="411" y="1140"/>
                  </a:lnTo>
                  <a:cubicBezTo>
                    <a:pt x="413" y="1126"/>
                    <a:pt x="415" y="1113"/>
                    <a:pt x="415" y="1098"/>
                  </a:cubicBezTo>
                  <a:cubicBezTo>
                    <a:pt x="415" y="980"/>
                    <a:pt x="330" y="886"/>
                    <a:pt x="212" y="886"/>
                  </a:cubicBezTo>
                  <a:cubicBezTo>
                    <a:pt x="86" y="886"/>
                    <a:pt x="0" y="978"/>
                    <a:pt x="0" y="1098"/>
                  </a:cubicBezTo>
                  <a:cubicBezTo>
                    <a:pt x="0" y="1217"/>
                    <a:pt x="85" y="1309"/>
                    <a:pt x="220" y="1309"/>
                  </a:cubicBezTo>
                  <a:cubicBezTo>
                    <a:pt x="297" y="1309"/>
                    <a:pt x="357" y="1278"/>
                    <a:pt x="395" y="1223"/>
                  </a:cubicBezTo>
                  <a:lnTo>
                    <a:pt x="311" y="1175"/>
                  </a:lnTo>
                  <a:cubicBezTo>
                    <a:pt x="294" y="1199"/>
                    <a:pt x="261" y="1215"/>
                    <a:pt x="221" y="1215"/>
                  </a:cubicBezTo>
                  <a:cubicBezTo>
                    <a:pt x="167" y="1215"/>
                    <a:pt x="123" y="1193"/>
                    <a:pt x="108" y="1140"/>
                  </a:cubicBezTo>
                  <a:close/>
                  <a:moveTo>
                    <a:pt x="107" y="1060"/>
                  </a:moveTo>
                  <a:cubicBezTo>
                    <a:pt x="119" y="1009"/>
                    <a:pt x="156" y="979"/>
                    <a:pt x="212" y="979"/>
                  </a:cubicBezTo>
                  <a:cubicBezTo>
                    <a:pt x="255" y="979"/>
                    <a:pt x="298" y="1002"/>
                    <a:pt x="311" y="1060"/>
                  </a:cubicBezTo>
                  <a:lnTo>
                    <a:pt x="107" y="1060"/>
                  </a:lnTo>
                  <a:close/>
                  <a:moveTo>
                    <a:pt x="900" y="886"/>
                  </a:moveTo>
                  <a:cubicBezTo>
                    <a:pt x="846" y="886"/>
                    <a:pt x="806" y="908"/>
                    <a:pt x="781" y="944"/>
                  </a:cubicBezTo>
                  <a:cubicBezTo>
                    <a:pt x="759" y="907"/>
                    <a:pt x="722" y="886"/>
                    <a:pt x="672" y="886"/>
                  </a:cubicBezTo>
                  <a:cubicBezTo>
                    <a:pt x="621" y="886"/>
                    <a:pt x="583" y="906"/>
                    <a:pt x="561" y="940"/>
                  </a:cubicBezTo>
                  <a:lnTo>
                    <a:pt x="561" y="897"/>
                  </a:lnTo>
                  <a:lnTo>
                    <a:pt x="457" y="897"/>
                  </a:lnTo>
                  <a:lnTo>
                    <a:pt x="457" y="1298"/>
                  </a:lnTo>
                  <a:lnTo>
                    <a:pt x="561" y="1298"/>
                  </a:lnTo>
                  <a:lnTo>
                    <a:pt x="561" y="1073"/>
                  </a:lnTo>
                  <a:cubicBezTo>
                    <a:pt x="561" y="1013"/>
                    <a:pt x="592" y="982"/>
                    <a:pt x="636" y="982"/>
                  </a:cubicBezTo>
                  <a:cubicBezTo>
                    <a:pt x="679" y="982"/>
                    <a:pt x="703" y="1011"/>
                    <a:pt x="703" y="1058"/>
                  </a:cubicBezTo>
                  <a:lnTo>
                    <a:pt x="703" y="1298"/>
                  </a:lnTo>
                  <a:lnTo>
                    <a:pt x="807" y="1298"/>
                  </a:lnTo>
                  <a:lnTo>
                    <a:pt x="807" y="1073"/>
                  </a:lnTo>
                  <a:cubicBezTo>
                    <a:pt x="807" y="1013"/>
                    <a:pt x="836" y="982"/>
                    <a:pt x="881" y="982"/>
                  </a:cubicBezTo>
                  <a:cubicBezTo>
                    <a:pt x="925" y="982"/>
                    <a:pt x="949" y="1011"/>
                    <a:pt x="949" y="1058"/>
                  </a:cubicBezTo>
                  <a:lnTo>
                    <a:pt x="949" y="1298"/>
                  </a:lnTo>
                  <a:lnTo>
                    <a:pt x="1052" y="1298"/>
                  </a:lnTo>
                  <a:lnTo>
                    <a:pt x="1052" y="1051"/>
                  </a:lnTo>
                  <a:cubicBezTo>
                    <a:pt x="1052" y="951"/>
                    <a:pt x="992" y="886"/>
                    <a:pt x="900" y="886"/>
                  </a:cubicBezTo>
                  <a:close/>
                  <a:moveTo>
                    <a:pt x="1344" y="886"/>
                  </a:moveTo>
                  <a:cubicBezTo>
                    <a:pt x="1285" y="886"/>
                    <a:pt x="1243" y="908"/>
                    <a:pt x="1214" y="944"/>
                  </a:cubicBezTo>
                  <a:lnTo>
                    <a:pt x="1214" y="897"/>
                  </a:lnTo>
                  <a:lnTo>
                    <a:pt x="1111" y="897"/>
                  </a:lnTo>
                  <a:lnTo>
                    <a:pt x="1111" y="1458"/>
                  </a:lnTo>
                  <a:lnTo>
                    <a:pt x="1214" y="1458"/>
                  </a:lnTo>
                  <a:lnTo>
                    <a:pt x="1214" y="1251"/>
                  </a:lnTo>
                  <a:cubicBezTo>
                    <a:pt x="1243" y="1288"/>
                    <a:pt x="1285" y="1309"/>
                    <a:pt x="1344" y="1309"/>
                  </a:cubicBezTo>
                  <a:cubicBezTo>
                    <a:pt x="1451" y="1309"/>
                    <a:pt x="1540" y="1217"/>
                    <a:pt x="1540" y="1098"/>
                  </a:cubicBezTo>
                  <a:cubicBezTo>
                    <a:pt x="1540" y="978"/>
                    <a:pt x="1451" y="886"/>
                    <a:pt x="1344" y="886"/>
                  </a:cubicBezTo>
                  <a:close/>
                  <a:moveTo>
                    <a:pt x="1325" y="1211"/>
                  </a:moveTo>
                  <a:cubicBezTo>
                    <a:pt x="1261" y="1211"/>
                    <a:pt x="1214" y="1165"/>
                    <a:pt x="1214" y="1098"/>
                  </a:cubicBezTo>
                  <a:cubicBezTo>
                    <a:pt x="1214" y="1030"/>
                    <a:pt x="1261" y="985"/>
                    <a:pt x="1325" y="985"/>
                  </a:cubicBezTo>
                  <a:cubicBezTo>
                    <a:pt x="1389" y="985"/>
                    <a:pt x="1436" y="1030"/>
                    <a:pt x="1436" y="1098"/>
                  </a:cubicBezTo>
                  <a:cubicBezTo>
                    <a:pt x="1436" y="1165"/>
                    <a:pt x="1389" y="1211"/>
                    <a:pt x="1325" y="1211"/>
                  </a:cubicBezTo>
                  <a:close/>
                  <a:moveTo>
                    <a:pt x="1686" y="966"/>
                  </a:moveTo>
                  <a:lnTo>
                    <a:pt x="1686" y="897"/>
                  </a:lnTo>
                  <a:lnTo>
                    <a:pt x="1583" y="897"/>
                  </a:lnTo>
                  <a:lnTo>
                    <a:pt x="1583" y="1298"/>
                  </a:lnTo>
                  <a:lnTo>
                    <a:pt x="1686" y="1298"/>
                  </a:lnTo>
                  <a:lnTo>
                    <a:pt x="1686" y="1106"/>
                  </a:lnTo>
                  <a:cubicBezTo>
                    <a:pt x="1686" y="1022"/>
                    <a:pt x="1754" y="998"/>
                    <a:pt x="1808" y="1005"/>
                  </a:cubicBezTo>
                  <a:lnTo>
                    <a:pt x="1808" y="889"/>
                  </a:lnTo>
                  <a:cubicBezTo>
                    <a:pt x="1758" y="889"/>
                    <a:pt x="1707" y="912"/>
                    <a:pt x="1686" y="966"/>
                  </a:cubicBezTo>
                  <a:close/>
                  <a:moveTo>
                    <a:pt x="1911" y="1140"/>
                  </a:moveTo>
                  <a:lnTo>
                    <a:pt x="2213" y="1140"/>
                  </a:lnTo>
                  <a:cubicBezTo>
                    <a:pt x="2216" y="1126"/>
                    <a:pt x="2217" y="1113"/>
                    <a:pt x="2217" y="1098"/>
                  </a:cubicBezTo>
                  <a:cubicBezTo>
                    <a:pt x="2217" y="980"/>
                    <a:pt x="2133" y="886"/>
                    <a:pt x="2014" y="886"/>
                  </a:cubicBezTo>
                  <a:cubicBezTo>
                    <a:pt x="1888" y="886"/>
                    <a:pt x="1803" y="978"/>
                    <a:pt x="1803" y="1098"/>
                  </a:cubicBezTo>
                  <a:cubicBezTo>
                    <a:pt x="1803" y="1217"/>
                    <a:pt x="1888" y="1309"/>
                    <a:pt x="2022" y="1309"/>
                  </a:cubicBezTo>
                  <a:cubicBezTo>
                    <a:pt x="2099" y="1309"/>
                    <a:pt x="2159" y="1278"/>
                    <a:pt x="2197" y="1223"/>
                  </a:cubicBezTo>
                  <a:lnTo>
                    <a:pt x="2114" y="1175"/>
                  </a:lnTo>
                  <a:cubicBezTo>
                    <a:pt x="2096" y="1199"/>
                    <a:pt x="2064" y="1215"/>
                    <a:pt x="2024" y="1215"/>
                  </a:cubicBezTo>
                  <a:cubicBezTo>
                    <a:pt x="1969" y="1215"/>
                    <a:pt x="1925" y="1193"/>
                    <a:pt x="1911" y="1140"/>
                  </a:cubicBezTo>
                  <a:close/>
                  <a:moveTo>
                    <a:pt x="1909" y="1060"/>
                  </a:moveTo>
                  <a:cubicBezTo>
                    <a:pt x="1921" y="1009"/>
                    <a:pt x="1959" y="979"/>
                    <a:pt x="2014" y="979"/>
                  </a:cubicBezTo>
                  <a:cubicBezTo>
                    <a:pt x="2058" y="979"/>
                    <a:pt x="2101" y="1002"/>
                    <a:pt x="2114" y="1060"/>
                  </a:cubicBezTo>
                  <a:lnTo>
                    <a:pt x="1909" y="1060"/>
                  </a:lnTo>
                  <a:close/>
                  <a:moveTo>
                    <a:pt x="2339" y="1011"/>
                  </a:moveTo>
                  <a:cubicBezTo>
                    <a:pt x="2339" y="989"/>
                    <a:pt x="2360" y="978"/>
                    <a:pt x="2386" y="978"/>
                  </a:cubicBezTo>
                  <a:cubicBezTo>
                    <a:pt x="2415" y="978"/>
                    <a:pt x="2438" y="993"/>
                    <a:pt x="2450" y="1019"/>
                  </a:cubicBezTo>
                  <a:lnTo>
                    <a:pt x="2538" y="971"/>
                  </a:lnTo>
                  <a:cubicBezTo>
                    <a:pt x="2507" y="916"/>
                    <a:pt x="2451" y="886"/>
                    <a:pt x="2386" y="886"/>
                  </a:cubicBezTo>
                  <a:cubicBezTo>
                    <a:pt x="2303" y="886"/>
                    <a:pt x="2233" y="932"/>
                    <a:pt x="2233" y="1013"/>
                  </a:cubicBezTo>
                  <a:cubicBezTo>
                    <a:pt x="2233" y="1154"/>
                    <a:pt x="2440" y="1122"/>
                    <a:pt x="2440" y="1181"/>
                  </a:cubicBezTo>
                  <a:cubicBezTo>
                    <a:pt x="2440" y="1204"/>
                    <a:pt x="2418" y="1215"/>
                    <a:pt x="2385" y="1215"/>
                  </a:cubicBezTo>
                  <a:cubicBezTo>
                    <a:pt x="2345" y="1215"/>
                    <a:pt x="2318" y="1196"/>
                    <a:pt x="2306" y="1163"/>
                  </a:cubicBezTo>
                  <a:lnTo>
                    <a:pt x="2216" y="1214"/>
                  </a:lnTo>
                  <a:cubicBezTo>
                    <a:pt x="2245" y="1276"/>
                    <a:pt x="2305" y="1309"/>
                    <a:pt x="2385" y="1309"/>
                  </a:cubicBezTo>
                  <a:cubicBezTo>
                    <a:pt x="2471" y="1309"/>
                    <a:pt x="2546" y="1268"/>
                    <a:pt x="2546" y="1181"/>
                  </a:cubicBezTo>
                  <a:cubicBezTo>
                    <a:pt x="2546" y="1033"/>
                    <a:pt x="2339" y="1070"/>
                    <a:pt x="2339" y="1011"/>
                  </a:cubicBezTo>
                  <a:close/>
                  <a:moveTo>
                    <a:pt x="2882" y="897"/>
                  </a:moveTo>
                  <a:lnTo>
                    <a:pt x="2882" y="944"/>
                  </a:lnTo>
                  <a:cubicBezTo>
                    <a:pt x="2853" y="908"/>
                    <a:pt x="2810" y="886"/>
                    <a:pt x="2751" y="886"/>
                  </a:cubicBezTo>
                  <a:cubicBezTo>
                    <a:pt x="2645" y="886"/>
                    <a:pt x="2557" y="978"/>
                    <a:pt x="2557" y="1098"/>
                  </a:cubicBezTo>
                  <a:cubicBezTo>
                    <a:pt x="2557" y="1217"/>
                    <a:pt x="2645" y="1309"/>
                    <a:pt x="2751" y="1309"/>
                  </a:cubicBezTo>
                  <a:cubicBezTo>
                    <a:pt x="2810" y="1309"/>
                    <a:pt x="2853" y="1287"/>
                    <a:pt x="2882" y="1251"/>
                  </a:cubicBezTo>
                  <a:lnTo>
                    <a:pt x="2882" y="1298"/>
                  </a:lnTo>
                  <a:lnTo>
                    <a:pt x="2985" y="1298"/>
                  </a:lnTo>
                  <a:lnTo>
                    <a:pt x="2985" y="897"/>
                  </a:lnTo>
                  <a:lnTo>
                    <a:pt x="2882" y="897"/>
                  </a:lnTo>
                  <a:close/>
                  <a:moveTo>
                    <a:pt x="2771" y="1211"/>
                  </a:moveTo>
                  <a:cubicBezTo>
                    <a:pt x="2707" y="1211"/>
                    <a:pt x="2660" y="1165"/>
                    <a:pt x="2660" y="1098"/>
                  </a:cubicBezTo>
                  <a:cubicBezTo>
                    <a:pt x="2660" y="1030"/>
                    <a:pt x="2707" y="985"/>
                    <a:pt x="2771" y="985"/>
                  </a:cubicBezTo>
                  <a:cubicBezTo>
                    <a:pt x="2835" y="985"/>
                    <a:pt x="2882" y="1030"/>
                    <a:pt x="2882" y="1098"/>
                  </a:cubicBezTo>
                  <a:cubicBezTo>
                    <a:pt x="2882" y="1165"/>
                    <a:pt x="2835" y="1211"/>
                    <a:pt x="2771" y="1211"/>
                  </a:cubicBezTo>
                  <a:close/>
                  <a:moveTo>
                    <a:pt x="7443" y="886"/>
                  </a:moveTo>
                  <a:cubicBezTo>
                    <a:pt x="7385" y="886"/>
                    <a:pt x="7342" y="908"/>
                    <a:pt x="7313" y="944"/>
                  </a:cubicBezTo>
                  <a:lnTo>
                    <a:pt x="7313" y="897"/>
                  </a:lnTo>
                  <a:lnTo>
                    <a:pt x="7210" y="897"/>
                  </a:lnTo>
                  <a:lnTo>
                    <a:pt x="7210" y="1458"/>
                  </a:lnTo>
                  <a:lnTo>
                    <a:pt x="7313" y="1458"/>
                  </a:lnTo>
                  <a:lnTo>
                    <a:pt x="7313" y="1251"/>
                  </a:lnTo>
                  <a:cubicBezTo>
                    <a:pt x="7342" y="1288"/>
                    <a:pt x="7385" y="1309"/>
                    <a:pt x="7443" y="1309"/>
                  </a:cubicBezTo>
                  <a:cubicBezTo>
                    <a:pt x="7551" y="1309"/>
                    <a:pt x="7639" y="1217"/>
                    <a:pt x="7639" y="1098"/>
                  </a:cubicBezTo>
                  <a:cubicBezTo>
                    <a:pt x="7639" y="978"/>
                    <a:pt x="7551" y="886"/>
                    <a:pt x="7443" y="886"/>
                  </a:cubicBezTo>
                  <a:close/>
                  <a:moveTo>
                    <a:pt x="7424" y="1211"/>
                  </a:moveTo>
                  <a:cubicBezTo>
                    <a:pt x="7361" y="1211"/>
                    <a:pt x="7313" y="1165"/>
                    <a:pt x="7313" y="1098"/>
                  </a:cubicBezTo>
                  <a:cubicBezTo>
                    <a:pt x="7313" y="1030"/>
                    <a:pt x="7361" y="985"/>
                    <a:pt x="7424" y="985"/>
                  </a:cubicBezTo>
                  <a:cubicBezTo>
                    <a:pt x="7488" y="985"/>
                    <a:pt x="7535" y="1030"/>
                    <a:pt x="7535" y="1098"/>
                  </a:cubicBezTo>
                  <a:cubicBezTo>
                    <a:pt x="7535" y="1165"/>
                    <a:pt x="7488" y="1211"/>
                    <a:pt x="7424" y="1211"/>
                  </a:cubicBezTo>
                  <a:close/>
                  <a:moveTo>
                    <a:pt x="7873" y="1309"/>
                  </a:moveTo>
                  <a:cubicBezTo>
                    <a:pt x="7991" y="1309"/>
                    <a:pt x="8085" y="1217"/>
                    <a:pt x="8085" y="1098"/>
                  </a:cubicBezTo>
                  <a:cubicBezTo>
                    <a:pt x="8085" y="978"/>
                    <a:pt x="7991" y="886"/>
                    <a:pt x="7873" y="886"/>
                  </a:cubicBezTo>
                  <a:cubicBezTo>
                    <a:pt x="7755" y="886"/>
                    <a:pt x="7661" y="978"/>
                    <a:pt x="7661" y="1098"/>
                  </a:cubicBezTo>
                  <a:cubicBezTo>
                    <a:pt x="7661" y="1217"/>
                    <a:pt x="7755" y="1309"/>
                    <a:pt x="7873" y="1309"/>
                  </a:cubicBezTo>
                  <a:close/>
                  <a:moveTo>
                    <a:pt x="7873" y="1208"/>
                  </a:moveTo>
                  <a:cubicBezTo>
                    <a:pt x="7812" y="1208"/>
                    <a:pt x="7765" y="1163"/>
                    <a:pt x="7765" y="1098"/>
                  </a:cubicBezTo>
                  <a:cubicBezTo>
                    <a:pt x="7765" y="1033"/>
                    <a:pt x="7812" y="987"/>
                    <a:pt x="7873" y="987"/>
                  </a:cubicBezTo>
                  <a:cubicBezTo>
                    <a:pt x="7935" y="987"/>
                    <a:pt x="7982" y="1033"/>
                    <a:pt x="7982" y="1098"/>
                  </a:cubicBezTo>
                  <a:cubicBezTo>
                    <a:pt x="7982" y="1163"/>
                    <a:pt x="7935" y="1208"/>
                    <a:pt x="7873" y="1208"/>
                  </a:cubicBezTo>
                  <a:close/>
                  <a:moveTo>
                    <a:pt x="8232" y="966"/>
                  </a:moveTo>
                  <a:lnTo>
                    <a:pt x="8232" y="897"/>
                  </a:lnTo>
                  <a:lnTo>
                    <a:pt x="8129" y="897"/>
                  </a:lnTo>
                  <a:lnTo>
                    <a:pt x="8129" y="1298"/>
                  </a:lnTo>
                  <a:lnTo>
                    <a:pt x="8232" y="1298"/>
                  </a:lnTo>
                  <a:lnTo>
                    <a:pt x="8232" y="1106"/>
                  </a:lnTo>
                  <a:cubicBezTo>
                    <a:pt x="8232" y="1022"/>
                    <a:pt x="8300" y="998"/>
                    <a:pt x="8354" y="1005"/>
                  </a:cubicBezTo>
                  <a:lnTo>
                    <a:pt x="8354" y="889"/>
                  </a:lnTo>
                  <a:cubicBezTo>
                    <a:pt x="8304" y="889"/>
                    <a:pt x="8253" y="912"/>
                    <a:pt x="8232" y="966"/>
                  </a:cubicBezTo>
                  <a:close/>
                  <a:moveTo>
                    <a:pt x="576" y="1722"/>
                  </a:moveTo>
                  <a:lnTo>
                    <a:pt x="295" y="1722"/>
                  </a:lnTo>
                  <a:lnTo>
                    <a:pt x="295" y="1820"/>
                  </a:lnTo>
                  <a:lnTo>
                    <a:pt x="465" y="1820"/>
                  </a:lnTo>
                  <a:cubicBezTo>
                    <a:pt x="446" y="1884"/>
                    <a:pt x="390" y="1926"/>
                    <a:pt x="302" y="1926"/>
                  </a:cubicBezTo>
                  <a:cubicBezTo>
                    <a:pt x="184" y="1926"/>
                    <a:pt x="110" y="1848"/>
                    <a:pt x="110" y="1744"/>
                  </a:cubicBezTo>
                  <a:cubicBezTo>
                    <a:pt x="110" y="1637"/>
                    <a:pt x="187" y="1559"/>
                    <a:pt x="294" y="1559"/>
                  </a:cubicBezTo>
                  <a:cubicBezTo>
                    <a:pt x="362" y="1559"/>
                    <a:pt x="419" y="1591"/>
                    <a:pt x="444" y="1636"/>
                  </a:cubicBezTo>
                  <a:lnTo>
                    <a:pt x="539" y="1582"/>
                  </a:lnTo>
                  <a:cubicBezTo>
                    <a:pt x="492" y="1505"/>
                    <a:pt x="401" y="1451"/>
                    <a:pt x="294" y="1451"/>
                  </a:cubicBezTo>
                  <a:cubicBezTo>
                    <a:pt x="127" y="1451"/>
                    <a:pt x="0" y="1581"/>
                    <a:pt x="0" y="1744"/>
                  </a:cubicBezTo>
                  <a:cubicBezTo>
                    <a:pt x="0" y="1904"/>
                    <a:pt x="125" y="2035"/>
                    <a:pt x="301" y="2035"/>
                  </a:cubicBezTo>
                  <a:cubicBezTo>
                    <a:pt x="462" y="2035"/>
                    <a:pt x="576" y="1927"/>
                    <a:pt x="576" y="1765"/>
                  </a:cubicBezTo>
                  <a:lnTo>
                    <a:pt x="576" y="1722"/>
                  </a:lnTo>
                  <a:close/>
                  <a:moveTo>
                    <a:pt x="724" y="1692"/>
                  </a:moveTo>
                  <a:lnTo>
                    <a:pt x="724" y="1623"/>
                  </a:lnTo>
                  <a:lnTo>
                    <a:pt x="621" y="1623"/>
                  </a:lnTo>
                  <a:lnTo>
                    <a:pt x="621" y="2023"/>
                  </a:lnTo>
                  <a:lnTo>
                    <a:pt x="724" y="2023"/>
                  </a:lnTo>
                  <a:lnTo>
                    <a:pt x="724" y="1832"/>
                  </a:lnTo>
                  <a:cubicBezTo>
                    <a:pt x="724" y="1748"/>
                    <a:pt x="792" y="1724"/>
                    <a:pt x="846" y="1730"/>
                  </a:cubicBezTo>
                  <a:lnTo>
                    <a:pt x="846" y="1615"/>
                  </a:lnTo>
                  <a:cubicBezTo>
                    <a:pt x="795" y="1615"/>
                    <a:pt x="745" y="1637"/>
                    <a:pt x="724" y="1692"/>
                  </a:cubicBezTo>
                  <a:close/>
                  <a:moveTo>
                    <a:pt x="949" y="1866"/>
                  </a:moveTo>
                  <a:lnTo>
                    <a:pt x="1251" y="1866"/>
                  </a:lnTo>
                  <a:cubicBezTo>
                    <a:pt x="1253" y="1852"/>
                    <a:pt x="1255" y="1838"/>
                    <a:pt x="1255" y="1823"/>
                  </a:cubicBezTo>
                  <a:cubicBezTo>
                    <a:pt x="1255" y="1705"/>
                    <a:pt x="1171" y="1611"/>
                    <a:pt x="1052" y="1611"/>
                  </a:cubicBezTo>
                  <a:cubicBezTo>
                    <a:pt x="926" y="1611"/>
                    <a:pt x="840" y="1704"/>
                    <a:pt x="840" y="1823"/>
                  </a:cubicBezTo>
                  <a:cubicBezTo>
                    <a:pt x="840" y="1943"/>
                    <a:pt x="925" y="2035"/>
                    <a:pt x="1060" y="2035"/>
                  </a:cubicBezTo>
                  <a:cubicBezTo>
                    <a:pt x="1137" y="2035"/>
                    <a:pt x="1197" y="2003"/>
                    <a:pt x="1235" y="1949"/>
                  </a:cubicBezTo>
                  <a:lnTo>
                    <a:pt x="1152" y="1901"/>
                  </a:lnTo>
                  <a:cubicBezTo>
                    <a:pt x="1134" y="1924"/>
                    <a:pt x="1102" y="1941"/>
                    <a:pt x="1062" y="1941"/>
                  </a:cubicBezTo>
                  <a:cubicBezTo>
                    <a:pt x="1007" y="1941"/>
                    <a:pt x="963" y="1918"/>
                    <a:pt x="949" y="1866"/>
                  </a:cubicBezTo>
                  <a:close/>
                  <a:moveTo>
                    <a:pt x="947" y="1785"/>
                  </a:moveTo>
                  <a:cubicBezTo>
                    <a:pt x="959" y="1734"/>
                    <a:pt x="997" y="1704"/>
                    <a:pt x="1052" y="1704"/>
                  </a:cubicBezTo>
                  <a:cubicBezTo>
                    <a:pt x="1095" y="1704"/>
                    <a:pt x="1139" y="1728"/>
                    <a:pt x="1152" y="1785"/>
                  </a:cubicBezTo>
                  <a:lnTo>
                    <a:pt x="947" y="1785"/>
                  </a:lnTo>
                  <a:close/>
                  <a:moveTo>
                    <a:pt x="1599" y="1623"/>
                  </a:moveTo>
                  <a:lnTo>
                    <a:pt x="1599" y="1670"/>
                  </a:lnTo>
                  <a:cubicBezTo>
                    <a:pt x="1570" y="1634"/>
                    <a:pt x="1527" y="1611"/>
                    <a:pt x="1468" y="1611"/>
                  </a:cubicBezTo>
                  <a:cubicBezTo>
                    <a:pt x="1362" y="1611"/>
                    <a:pt x="1274" y="1704"/>
                    <a:pt x="1274" y="1823"/>
                  </a:cubicBezTo>
                  <a:cubicBezTo>
                    <a:pt x="1274" y="1943"/>
                    <a:pt x="1362" y="2035"/>
                    <a:pt x="1468" y="2035"/>
                  </a:cubicBezTo>
                  <a:cubicBezTo>
                    <a:pt x="1527" y="2035"/>
                    <a:pt x="1570" y="2012"/>
                    <a:pt x="1599" y="1976"/>
                  </a:cubicBezTo>
                  <a:lnTo>
                    <a:pt x="1599" y="2023"/>
                  </a:lnTo>
                  <a:lnTo>
                    <a:pt x="1702" y="2023"/>
                  </a:lnTo>
                  <a:lnTo>
                    <a:pt x="1702" y="1623"/>
                  </a:lnTo>
                  <a:lnTo>
                    <a:pt x="1599" y="1623"/>
                  </a:lnTo>
                  <a:close/>
                  <a:moveTo>
                    <a:pt x="1488" y="1936"/>
                  </a:moveTo>
                  <a:cubicBezTo>
                    <a:pt x="1424" y="1936"/>
                    <a:pt x="1377" y="1890"/>
                    <a:pt x="1377" y="1823"/>
                  </a:cubicBezTo>
                  <a:cubicBezTo>
                    <a:pt x="1377" y="1756"/>
                    <a:pt x="1424" y="1710"/>
                    <a:pt x="1488" y="1710"/>
                  </a:cubicBezTo>
                  <a:cubicBezTo>
                    <a:pt x="1552" y="1710"/>
                    <a:pt x="1599" y="1756"/>
                    <a:pt x="1599" y="1823"/>
                  </a:cubicBezTo>
                  <a:cubicBezTo>
                    <a:pt x="1599" y="1890"/>
                    <a:pt x="1552" y="1936"/>
                    <a:pt x="1488" y="1936"/>
                  </a:cubicBezTo>
                  <a:close/>
                  <a:moveTo>
                    <a:pt x="1996" y="1722"/>
                  </a:moveTo>
                  <a:lnTo>
                    <a:pt x="1996" y="1623"/>
                  </a:lnTo>
                  <a:lnTo>
                    <a:pt x="1905" y="1623"/>
                  </a:lnTo>
                  <a:lnTo>
                    <a:pt x="1905" y="1510"/>
                  </a:lnTo>
                  <a:lnTo>
                    <a:pt x="1802" y="1542"/>
                  </a:lnTo>
                  <a:lnTo>
                    <a:pt x="1802" y="1623"/>
                  </a:lnTo>
                  <a:lnTo>
                    <a:pt x="1732" y="1623"/>
                  </a:lnTo>
                  <a:lnTo>
                    <a:pt x="1732" y="1722"/>
                  </a:lnTo>
                  <a:lnTo>
                    <a:pt x="1802" y="1722"/>
                  </a:lnTo>
                  <a:lnTo>
                    <a:pt x="1802" y="1889"/>
                  </a:lnTo>
                  <a:cubicBezTo>
                    <a:pt x="1802" y="1997"/>
                    <a:pt x="1851" y="2040"/>
                    <a:pt x="1996" y="2023"/>
                  </a:cubicBezTo>
                  <a:lnTo>
                    <a:pt x="1996" y="1930"/>
                  </a:lnTo>
                  <a:cubicBezTo>
                    <a:pt x="1937" y="1933"/>
                    <a:pt x="1905" y="1932"/>
                    <a:pt x="1905" y="1889"/>
                  </a:cubicBezTo>
                  <a:lnTo>
                    <a:pt x="1905" y="1722"/>
                  </a:lnTo>
                  <a:lnTo>
                    <a:pt x="1996" y="1722"/>
                  </a:lnTo>
                  <a:close/>
                  <a:moveTo>
                    <a:pt x="2460" y="1462"/>
                  </a:moveTo>
                  <a:lnTo>
                    <a:pt x="2251" y="1462"/>
                  </a:lnTo>
                  <a:lnTo>
                    <a:pt x="2251" y="2023"/>
                  </a:lnTo>
                  <a:lnTo>
                    <a:pt x="2362" y="2023"/>
                  </a:lnTo>
                  <a:lnTo>
                    <a:pt x="2362" y="1839"/>
                  </a:lnTo>
                  <a:lnTo>
                    <a:pt x="2460" y="1839"/>
                  </a:lnTo>
                  <a:cubicBezTo>
                    <a:pt x="2568" y="1839"/>
                    <a:pt x="2652" y="1756"/>
                    <a:pt x="2652" y="1651"/>
                  </a:cubicBezTo>
                  <a:cubicBezTo>
                    <a:pt x="2652" y="1546"/>
                    <a:pt x="2568" y="1462"/>
                    <a:pt x="2460" y="1462"/>
                  </a:cubicBezTo>
                  <a:close/>
                  <a:moveTo>
                    <a:pt x="2460" y="1736"/>
                  </a:moveTo>
                  <a:lnTo>
                    <a:pt x="2362" y="1736"/>
                  </a:lnTo>
                  <a:lnTo>
                    <a:pt x="2362" y="1566"/>
                  </a:lnTo>
                  <a:lnTo>
                    <a:pt x="2460" y="1566"/>
                  </a:lnTo>
                  <a:cubicBezTo>
                    <a:pt x="2507" y="1566"/>
                    <a:pt x="2542" y="1602"/>
                    <a:pt x="2542" y="1651"/>
                  </a:cubicBezTo>
                  <a:cubicBezTo>
                    <a:pt x="2542" y="1699"/>
                    <a:pt x="2507" y="1736"/>
                    <a:pt x="2460" y="1736"/>
                  </a:cubicBezTo>
                  <a:close/>
                  <a:moveTo>
                    <a:pt x="2690" y="2023"/>
                  </a:moveTo>
                  <a:lnTo>
                    <a:pt x="2793" y="2023"/>
                  </a:lnTo>
                  <a:lnTo>
                    <a:pt x="2793" y="1438"/>
                  </a:lnTo>
                  <a:lnTo>
                    <a:pt x="2690" y="1438"/>
                  </a:lnTo>
                  <a:lnTo>
                    <a:pt x="2690" y="2023"/>
                  </a:lnTo>
                  <a:close/>
                  <a:moveTo>
                    <a:pt x="3163" y="1623"/>
                  </a:moveTo>
                  <a:lnTo>
                    <a:pt x="3163" y="1670"/>
                  </a:lnTo>
                  <a:cubicBezTo>
                    <a:pt x="3134" y="1634"/>
                    <a:pt x="3091" y="1611"/>
                    <a:pt x="3032" y="1611"/>
                  </a:cubicBezTo>
                  <a:cubicBezTo>
                    <a:pt x="2925" y="1611"/>
                    <a:pt x="2837" y="1704"/>
                    <a:pt x="2837" y="1823"/>
                  </a:cubicBezTo>
                  <a:cubicBezTo>
                    <a:pt x="2837" y="1943"/>
                    <a:pt x="2925" y="2035"/>
                    <a:pt x="3032" y="2035"/>
                  </a:cubicBezTo>
                  <a:cubicBezTo>
                    <a:pt x="3091" y="2035"/>
                    <a:pt x="3134" y="2012"/>
                    <a:pt x="3163" y="1976"/>
                  </a:cubicBezTo>
                  <a:lnTo>
                    <a:pt x="3163" y="2023"/>
                  </a:lnTo>
                  <a:lnTo>
                    <a:pt x="3266" y="2023"/>
                  </a:lnTo>
                  <a:lnTo>
                    <a:pt x="3266" y="1623"/>
                  </a:lnTo>
                  <a:lnTo>
                    <a:pt x="3163" y="1623"/>
                  </a:lnTo>
                  <a:close/>
                  <a:moveTo>
                    <a:pt x="3051" y="1936"/>
                  </a:moveTo>
                  <a:cubicBezTo>
                    <a:pt x="2988" y="1936"/>
                    <a:pt x="2941" y="1890"/>
                    <a:pt x="2941" y="1823"/>
                  </a:cubicBezTo>
                  <a:cubicBezTo>
                    <a:pt x="2941" y="1756"/>
                    <a:pt x="2988" y="1710"/>
                    <a:pt x="3051" y="1710"/>
                  </a:cubicBezTo>
                  <a:cubicBezTo>
                    <a:pt x="3115" y="1710"/>
                    <a:pt x="3163" y="1756"/>
                    <a:pt x="3163" y="1823"/>
                  </a:cubicBezTo>
                  <a:cubicBezTo>
                    <a:pt x="3163" y="1890"/>
                    <a:pt x="3115" y="1936"/>
                    <a:pt x="3051" y="1936"/>
                  </a:cubicBezTo>
                  <a:close/>
                  <a:moveTo>
                    <a:pt x="3521" y="2035"/>
                  </a:moveTo>
                  <a:cubicBezTo>
                    <a:pt x="3600" y="2035"/>
                    <a:pt x="3668" y="1993"/>
                    <a:pt x="3702" y="1931"/>
                  </a:cubicBezTo>
                  <a:lnTo>
                    <a:pt x="3613" y="1879"/>
                  </a:lnTo>
                  <a:cubicBezTo>
                    <a:pt x="3597" y="1912"/>
                    <a:pt x="3562" y="1932"/>
                    <a:pt x="3520" y="1932"/>
                  </a:cubicBezTo>
                  <a:cubicBezTo>
                    <a:pt x="3459" y="1932"/>
                    <a:pt x="3413" y="1886"/>
                    <a:pt x="3413" y="1823"/>
                  </a:cubicBezTo>
                  <a:cubicBezTo>
                    <a:pt x="3413" y="1759"/>
                    <a:pt x="3459" y="1713"/>
                    <a:pt x="3520" y="1713"/>
                  </a:cubicBezTo>
                  <a:cubicBezTo>
                    <a:pt x="3561" y="1713"/>
                    <a:pt x="3596" y="1734"/>
                    <a:pt x="3612" y="1767"/>
                  </a:cubicBezTo>
                  <a:lnTo>
                    <a:pt x="3701" y="1715"/>
                  </a:lnTo>
                  <a:cubicBezTo>
                    <a:pt x="3668" y="1653"/>
                    <a:pt x="3600" y="1611"/>
                    <a:pt x="3521" y="1611"/>
                  </a:cubicBezTo>
                  <a:cubicBezTo>
                    <a:pt x="3399" y="1611"/>
                    <a:pt x="3310" y="1704"/>
                    <a:pt x="3310" y="1823"/>
                  </a:cubicBezTo>
                  <a:cubicBezTo>
                    <a:pt x="3310" y="1943"/>
                    <a:pt x="3399" y="2035"/>
                    <a:pt x="3521" y="2035"/>
                  </a:cubicBezTo>
                  <a:close/>
                  <a:moveTo>
                    <a:pt x="3808" y="1866"/>
                  </a:moveTo>
                  <a:lnTo>
                    <a:pt x="4111" y="1866"/>
                  </a:lnTo>
                  <a:cubicBezTo>
                    <a:pt x="4113" y="1852"/>
                    <a:pt x="4115" y="1838"/>
                    <a:pt x="4115" y="1823"/>
                  </a:cubicBezTo>
                  <a:cubicBezTo>
                    <a:pt x="4115" y="1705"/>
                    <a:pt x="4030" y="1611"/>
                    <a:pt x="3912" y="1611"/>
                  </a:cubicBezTo>
                  <a:cubicBezTo>
                    <a:pt x="3786" y="1611"/>
                    <a:pt x="3700" y="1704"/>
                    <a:pt x="3700" y="1823"/>
                  </a:cubicBezTo>
                  <a:cubicBezTo>
                    <a:pt x="3700" y="1943"/>
                    <a:pt x="3785" y="2035"/>
                    <a:pt x="3920" y="2035"/>
                  </a:cubicBezTo>
                  <a:cubicBezTo>
                    <a:pt x="3997" y="2035"/>
                    <a:pt x="4057" y="2003"/>
                    <a:pt x="4094" y="1949"/>
                  </a:cubicBezTo>
                  <a:lnTo>
                    <a:pt x="4011" y="1901"/>
                  </a:lnTo>
                  <a:cubicBezTo>
                    <a:pt x="3993" y="1924"/>
                    <a:pt x="3961" y="1941"/>
                    <a:pt x="3921" y="1941"/>
                  </a:cubicBezTo>
                  <a:cubicBezTo>
                    <a:pt x="3867" y="1941"/>
                    <a:pt x="3823" y="1918"/>
                    <a:pt x="3808" y="1866"/>
                  </a:cubicBezTo>
                  <a:close/>
                  <a:moveTo>
                    <a:pt x="3807" y="1785"/>
                  </a:moveTo>
                  <a:cubicBezTo>
                    <a:pt x="3819" y="1734"/>
                    <a:pt x="3856" y="1704"/>
                    <a:pt x="3912" y="1704"/>
                  </a:cubicBezTo>
                  <a:cubicBezTo>
                    <a:pt x="3955" y="1704"/>
                    <a:pt x="3998" y="1728"/>
                    <a:pt x="4011" y="1785"/>
                  </a:cubicBezTo>
                  <a:lnTo>
                    <a:pt x="3807" y="1785"/>
                  </a:lnTo>
                  <a:close/>
                  <a:moveTo>
                    <a:pt x="4587" y="1722"/>
                  </a:moveTo>
                  <a:lnTo>
                    <a:pt x="4587" y="1623"/>
                  </a:lnTo>
                  <a:lnTo>
                    <a:pt x="4496" y="1623"/>
                  </a:lnTo>
                  <a:lnTo>
                    <a:pt x="4496" y="1510"/>
                  </a:lnTo>
                  <a:lnTo>
                    <a:pt x="4393" y="1542"/>
                  </a:lnTo>
                  <a:lnTo>
                    <a:pt x="4393" y="1623"/>
                  </a:lnTo>
                  <a:lnTo>
                    <a:pt x="4323" y="1623"/>
                  </a:lnTo>
                  <a:lnTo>
                    <a:pt x="4323" y="1722"/>
                  </a:lnTo>
                  <a:lnTo>
                    <a:pt x="4393" y="1722"/>
                  </a:lnTo>
                  <a:lnTo>
                    <a:pt x="4393" y="1889"/>
                  </a:lnTo>
                  <a:cubicBezTo>
                    <a:pt x="4393" y="1997"/>
                    <a:pt x="4442" y="2040"/>
                    <a:pt x="4587" y="2023"/>
                  </a:cubicBezTo>
                  <a:lnTo>
                    <a:pt x="4587" y="1930"/>
                  </a:lnTo>
                  <a:cubicBezTo>
                    <a:pt x="4527" y="1933"/>
                    <a:pt x="4496" y="1932"/>
                    <a:pt x="4496" y="1889"/>
                  </a:cubicBezTo>
                  <a:lnTo>
                    <a:pt x="4496" y="1722"/>
                  </a:lnTo>
                  <a:lnTo>
                    <a:pt x="4587" y="1722"/>
                  </a:lnTo>
                  <a:close/>
                  <a:moveTo>
                    <a:pt x="4809" y="2035"/>
                  </a:moveTo>
                  <a:cubicBezTo>
                    <a:pt x="4927" y="2035"/>
                    <a:pt x="5021" y="1943"/>
                    <a:pt x="5021" y="1823"/>
                  </a:cubicBezTo>
                  <a:cubicBezTo>
                    <a:pt x="5021" y="1704"/>
                    <a:pt x="4927" y="1611"/>
                    <a:pt x="4809" y="1611"/>
                  </a:cubicBezTo>
                  <a:cubicBezTo>
                    <a:pt x="4691" y="1611"/>
                    <a:pt x="4597" y="1704"/>
                    <a:pt x="4597" y="1823"/>
                  </a:cubicBezTo>
                  <a:cubicBezTo>
                    <a:pt x="4597" y="1943"/>
                    <a:pt x="4691" y="2035"/>
                    <a:pt x="4809" y="2035"/>
                  </a:cubicBezTo>
                  <a:close/>
                  <a:moveTo>
                    <a:pt x="4809" y="1934"/>
                  </a:moveTo>
                  <a:cubicBezTo>
                    <a:pt x="4748" y="1934"/>
                    <a:pt x="4701" y="1888"/>
                    <a:pt x="4701" y="1823"/>
                  </a:cubicBezTo>
                  <a:cubicBezTo>
                    <a:pt x="4701" y="1758"/>
                    <a:pt x="4748" y="1712"/>
                    <a:pt x="4809" y="1712"/>
                  </a:cubicBezTo>
                  <a:cubicBezTo>
                    <a:pt x="4871" y="1712"/>
                    <a:pt x="4918" y="1758"/>
                    <a:pt x="4918" y="1823"/>
                  </a:cubicBezTo>
                  <a:cubicBezTo>
                    <a:pt x="4918" y="1888"/>
                    <a:pt x="4871" y="1934"/>
                    <a:pt x="4809" y="1934"/>
                  </a:cubicBezTo>
                  <a:close/>
                  <a:moveTo>
                    <a:pt x="5387" y="2023"/>
                  </a:moveTo>
                  <a:lnTo>
                    <a:pt x="5513" y="2023"/>
                  </a:lnTo>
                  <a:lnTo>
                    <a:pt x="5618" y="1653"/>
                  </a:lnTo>
                  <a:lnTo>
                    <a:pt x="5724" y="2023"/>
                  </a:lnTo>
                  <a:lnTo>
                    <a:pt x="5850" y="2023"/>
                  </a:lnTo>
                  <a:lnTo>
                    <a:pt x="6007" y="1462"/>
                  </a:lnTo>
                  <a:lnTo>
                    <a:pt x="5891" y="1462"/>
                  </a:lnTo>
                  <a:lnTo>
                    <a:pt x="5783" y="1878"/>
                  </a:lnTo>
                  <a:lnTo>
                    <a:pt x="5665" y="1462"/>
                  </a:lnTo>
                  <a:lnTo>
                    <a:pt x="5571" y="1462"/>
                  </a:lnTo>
                  <a:lnTo>
                    <a:pt x="5454" y="1878"/>
                  </a:lnTo>
                  <a:lnTo>
                    <a:pt x="5346" y="1462"/>
                  </a:lnTo>
                  <a:lnTo>
                    <a:pt x="5230" y="1462"/>
                  </a:lnTo>
                  <a:lnTo>
                    <a:pt x="5387" y="2023"/>
                  </a:lnTo>
                  <a:close/>
                  <a:moveTo>
                    <a:pt x="6179" y="2035"/>
                  </a:moveTo>
                  <a:cubicBezTo>
                    <a:pt x="6297" y="2035"/>
                    <a:pt x="6392" y="1943"/>
                    <a:pt x="6392" y="1823"/>
                  </a:cubicBezTo>
                  <a:cubicBezTo>
                    <a:pt x="6392" y="1704"/>
                    <a:pt x="6297" y="1611"/>
                    <a:pt x="6179" y="1611"/>
                  </a:cubicBezTo>
                  <a:cubicBezTo>
                    <a:pt x="6061" y="1611"/>
                    <a:pt x="5968" y="1704"/>
                    <a:pt x="5968" y="1823"/>
                  </a:cubicBezTo>
                  <a:cubicBezTo>
                    <a:pt x="5968" y="1943"/>
                    <a:pt x="6061" y="2035"/>
                    <a:pt x="6179" y="2035"/>
                  </a:cubicBezTo>
                  <a:close/>
                  <a:moveTo>
                    <a:pt x="6179" y="1934"/>
                  </a:moveTo>
                  <a:cubicBezTo>
                    <a:pt x="6118" y="1934"/>
                    <a:pt x="6071" y="1888"/>
                    <a:pt x="6071" y="1823"/>
                  </a:cubicBezTo>
                  <a:cubicBezTo>
                    <a:pt x="6071" y="1758"/>
                    <a:pt x="6118" y="1712"/>
                    <a:pt x="6179" y="1712"/>
                  </a:cubicBezTo>
                  <a:cubicBezTo>
                    <a:pt x="6241" y="1712"/>
                    <a:pt x="6288" y="1758"/>
                    <a:pt x="6288" y="1823"/>
                  </a:cubicBezTo>
                  <a:cubicBezTo>
                    <a:pt x="6288" y="1888"/>
                    <a:pt x="6241" y="1934"/>
                    <a:pt x="6179" y="1934"/>
                  </a:cubicBezTo>
                  <a:close/>
                  <a:moveTo>
                    <a:pt x="6539" y="1692"/>
                  </a:moveTo>
                  <a:lnTo>
                    <a:pt x="6539" y="1623"/>
                  </a:lnTo>
                  <a:lnTo>
                    <a:pt x="6435" y="1623"/>
                  </a:lnTo>
                  <a:lnTo>
                    <a:pt x="6435" y="2023"/>
                  </a:lnTo>
                  <a:lnTo>
                    <a:pt x="6539" y="2023"/>
                  </a:lnTo>
                  <a:lnTo>
                    <a:pt x="6539" y="1832"/>
                  </a:lnTo>
                  <a:cubicBezTo>
                    <a:pt x="6539" y="1748"/>
                    <a:pt x="6607" y="1724"/>
                    <a:pt x="6660" y="1730"/>
                  </a:cubicBezTo>
                  <a:lnTo>
                    <a:pt x="6660" y="1615"/>
                  </a:lnTo>
                  <a:cubicBezTo>
                    <a:pt x="6610" y="1615"/>
                    <a:pt x="6559" y="1637"/>
                    <a:pt x="6539" y="1692"/>
                  </a:cubicBezTo>
                  <a:close/>
                  <a:moveTo>
                    <a:pt x="7061" y="2023"/>
                  </a:moveTo>
                  <a:lnTo>
                    <a:pt x="6895" y="1821"/>
                  </a:lnTo>
                  <a:lnTo>
                    <a:pt x="7056" y="1623"/>
                  </a:lnTo>
                  <a:lnTo>
                    <a:pt x="6932" y="1623"/>
                  </a:lnTo>
                  <a:lnTo>
                    <a:pt x="6794" y="1799"/>
                  </a:lnTo>
                  <a:lnTo>
                    <a:pt x="6794" y="1462"/>
                  </a:lnTo>
                  <a:lnTo>
                    <a:pt x="6691" y="1462"/>
                  </a:lnTo>
                  <a:lnTo>
                    <a:pt x="6691" y="2023"/>
                  </a:lnTo>
                  <a:lnTo>
                    <a:pt x="6794" y="2023"/>
                  </a:lnTo>
                  <a:lnTo>
                    <a:pt x="6794" y="1842"/>
                  </a:lnTo>
                  <a:lnTo>
                    <a:pt x="6940" y="2023"/>
                  </a:lnTo>
                  <a:lnTo>
                    <a:pt x="7061" y="2023"/>
                  </a:lnTo>
                  <a:close/>
                  <a:moveTo>
                    <a:pt x="7672" y="1835"/>
                  </a:moveTo>
                  <a:lnTo>
                    <a:pt x="7754" y="1835"/>
                  </a:lnTo>
                  <a:lnTo>
                    <a:pt x="7775" y="1623"/>
                  </a:lnTo>
                  <a:lnTo>
                    <a:pt x="7775" y="1462"/>
                  </a:lnTo>
                  <a:lnTo>
                    <a:pt x="7651" y="1462"/>
                  </a:lnTo>
                  <a:lnTo>
                    <a:pt x="7651" y="1623"/>
                  </a:lnTo>
                  <a:lnTo>
                    <a:pt x="7672" y="1835"/>
                  </a:lnTo>
                  <a:close/>
                  <a:moveTo>
                    <a:pt x="7713" y="2034"/>
                  </a:moveTo>
                  <a:cubicBezTo>
                    <a:pt x="7751" y="2034"/>
                    <a:pt x="7781" y="2003"/>
                    <a:pt x="7781" y="1966"/>
                  </a:cubicBezTo>
                  <a:cubicBezTo>
                    <a:pt x="7781" y="1928"/>
                    <a:pt x="7751" y="1898"/>
                    <a:pt x="7713" y="1898"/>
                  </a:cubicBezTo>
                  <a:cubicBezTo>
                    <a:pt x="7676" y="1898"/>
                    <a:pt x="7645" y="1928"/>
                    <a:pt x="7645" y="1966"/>
                  </a:cubicBezTo>
                  <a:cubicBezTo>
                    <a:pt x="7645" y="2003"/>
                    <a:pt x="7676" y="2034"/>
                    <a:pt x="7713" y="2034"/>
                  </a:cubicBezTo>
                  <a:close/>
                  <a:moveTo>
                    <a:pt x="7320" y="1453"/>
                  </a:moveTo>
                  <a:cubicBezTo>
                    <a:pt x="7159" y="1453"/>
                    <a:pt x="7029" y="1583"/>
                    <a:pt x="7029" y="1743"/>
                  </a:cubicBezTo>
                  <a:cubicBezTo>
                    <a:pt x="7029" y="1903"/>
                    <a:pt x="7159" y="2033"/>
                    <a:pt x="7320" y="2033"/>
                  </a:cubicBezTo>
                  <a:cubicBezTo>
                    <a:pt x="7480" y="2033"/>
                    <a:pt x="7610" y="1903"/>
                    <a:pt x="7610" y="1743"/>
                  </a:cubicBezTo>
                  <a:cubicBezTo>
                    <a:pt x="7610" y="1583"/>
                    <a:pt x="7480" y="1453"/>
                    <a:pt x="7320" y="1453"/>
                  </a:cubicBezTo>
                  <a:close/>
                  <a:moveTo>
                    <a:pt x="7320" y="2006"/>
                  </a:moveTo>
                  <a:cubicBezTo>
                    <a:pt x="7175" y="2006"/>
                    <a:pt x="7059" y="1888"/>
                    <a:pt x="7059" y="1743"/>
                  </a:cubicBezTo>
                  <a:cubicBezTo>
                    <a:pt x="7059" y="1598"/>
                    <a:pt x="7175" y="1480"/>
                    <a:pt x="7320" y="1480"/>
                  </a:cubicBezTo>
                  <a:cubicBezTo>
                    <a:pt x="7463" y="1480"/>
                    <a:pt x="7579" y="1598"/>
                    <a:pt x="7579" y="1743"/>
                  </a:cubicBezTo>
                  <a:cubicBezTo>
                    <a:pt x="7579" y="1888"/>
                    <a:pt x="7463" y="2006"/>
                    <a:pt x="7320" y="2006"/>
                  </a:cubicBezTo>
                  <a:close/>
                  <a:moveTo>
                    <a:pt x="7444" y="1693"/>
                  </a:moveTo>
                  <a:cubicBezTo>
                    <a:pt x="7444" y="1634"/>
                    <a:pt x="7393" y="1595"/>
                    <a:pt x="7329" y="1595"/>
                  </a:cubicBezTo>
                  <a:lnTo>
                    <a:pt x="7210" y="1595"/>
                  </a:lnTo>
                  <a:lnTo>
                    <a:pt x="7210" y="1891"/>
                  </a:lnTo>
                  <a:lnTo>
                    <a:pt x="7296" y="1891"/>
                  </a:lnTo>
                  <a:lnTo>
                    <a:pt x="7296" y="1803"/>
                  </a:lnTo>
                  <a:lnTo>
                    <a:pt x="7326" y="1803"/>
                  </a:lnTo>
                  <a:lnTo>
                    <a:pt x="7368" y="1891"/>
                  </a:lnTo>
                  <a:lnTo>
                    <a:pt x="7461" y="1891"/>
                  </a:lnTo>
                  <a:lnTo>
                    <a:pt x="7400" y="1782"/>
                  </a:lnTo>
                  <a:cubicBezTo>
                    <a:pt x="7427" y="1763"/>
                    <a:pt x="7444" y="1732"/>
                    <a:pt x="7444" y="1693"/>
                  </a:cubicBezTo>
                  <a:close/>
                  <a:moveTo>
                    <a:pt x="7296" y="1672"/>
                  </a:moveTo>
                  <a:lnTo>
                    <a:pt x="7322" y="1672"/>
                  </a:lnTo>
                  <a:cubicBezTo>
                    <a:pt x="7344" y="1672"/>
                    <a:pt x="7358" y="1681"/>
                    <a:pt x="7358" y="1702"/>
                  </a:cubicBezTo>
                  <a:cubicBezTo>
                    <a:pt x="7358" y="1719"/>
                    <a:pt x="7344" y="1731"/>
                    <a:pt x="7322" y="1731"/>
                  </a:cubicBezTo>
                  <a:lnTo>
                    <a:pt x="7296" y="1731"/>
                  </a:lnTo>
                  <a:lnTo>
                    <a:pt x="7296" y="1672"/>
                  </a:ln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79" name="Freeform 64"/>
            <p:cNvSpPr>
              <a:spLocks noEditPoints="1"/>
            </p:cNvSpPr>
            <p:nvPr/>
          </p:nvSpPr>
          <p:spPr bwMode="auto">
            <a:xfrm>
              <a:off x="2324101" y="2874963"/>
              <a:ext cx="1836738" cy="293688"/>
            </a:xfrm>
            <a:custGeom>
              <a:avLst/>
              <a:gdLst>
                <a:gd name="T0" fmla="*/ 303 w 3716"/>
                <a:gd name="T1" fmla="*/ 432 h 592"/>
                <a:gd name="T2" fmla="*/ 211 w 3716"/>
                <a:gd name="T3" fmla="*/ 266 h 592"/>
                <a:gd name="T4" fmla="*/ 212 w 3716"/>
                <a:gd name="T5" fmla="*/ 164 h 592"/>
                <a:gd name="T6" fmla="*/ 499 w 3716"/>
                <a:gd name="T7" fmla="*/ 418 h 592"/>
                <a:gd name="T8" fmla="*/ 602 w 3716"/>
                <a:gd name="T9" fmla="*/ 164 h 592"/>
                <a:gd name="T10" fmla="*/ 785 w 3716"/>
                <a:gd name="T11" fmla="*/ 501 h 592"/>
                <a:gd name="T12" fmla="*/ 499 w 3716"/>
                <a:gd name="T13" fmla="*/ 418 h 592"/>
                <a:gd name="T14" fmla="*/ 702 w 3716"/>
                <a:gd name="T15" fmla="*/ 338 h 592"/>
                <a:gd name="T16" fmla="*/ 951 w 3716"/>
                <a:gd name="T17" fmla="*/ 175 h 592"/>
                <a:gd name="T18" fmla="*/ 951 w 3716"/>
                <a:gd name="T19" fmla="*/ 576 h 592"/>
                <a:gd name="T20" fmla="*/ 1073 w 3716"/>
                <a:gd name="T21" fmla="*/ 167 h 592"/>
                <a:gd name="T22" fmla="*/ 1344 w 3716"/>
                <a:gd name="T23" fmla="*/ 175 h 592"/>
                <a:gd name="T24" fmla="*/ 1150 w 3716"/>
                <a:gd name="T25" fmla="*/ 94 h 592"/>
                <a:gd name="T26" fmla="*/ 1080 w 3716"/>
                <a:gd name="T27" fmla="*/ 275 h 592"/>
                <a:gd name="T28" fmla="*/ 1344 w 3716"/>
                <a:gd name="T29" fmla="*/ 576 h 592"/>
                <a:gd name="T30" fmla="*/ 1254 w 3716"/>
                <a:gd name="T31" fmla="*/ 275 h 592"/>
                <a:gd name="T32" fmla="*/ 1503 w 3716"/>
                <a:gd name="T33" fmla="*/ 64 h 592"/>
                <a:gd name="T34" fmla="*/ 1439 w 3716"/>
                <a:gd name="T35" fmla="*/ 127 h 592"/>
                <a:gd name="T36" fmla="*/ 1491 w 3716"/>
                <a:gd name="T37" fmla="*/ 175 h 592"/>
                <a:gd name="T38" fmla="*/ 1908 w 3716"/>
                <a:gd name="T39" fmla="*/ 175 h 592"/>
                <a:gd name="T40" fmla="*/ 1772 w 3716"/>
                <a:gd name="T41" fmla="*/ 103 h 592"/>
                <a:gd name="T42" fmla="*/ 1772 w 3716"/>
                <a:gd name="T43" fmla="*/ 4 h 592"/>
                <a:gd name="T44" fmla="*/ 1526 w 3716"/>
                <a:gd name="T45" fmla="*/ 175 h 592"/>
                <a:gd name="T46" fmla="*/ 1583 w 3716"/>
                <a:gd name="T47" fmla="*/ 576 h 592"/>
                <a:gd name="T48" fmla="*/ 1805 w 3716"/>
                <a:gd name="T49" fmla="*/ 275 h 592"/>
                <a:gd name="T50" fmla="*/ 1908 w 3716"/>
                <a:gd name="T51" fmla="*/ 175 h 592"/>
                <a:gd name="T52" fmla="*/ 2255 w 3716"/>
                <a:gd name="T53" fmla="*/ 432 h 592"/>
                <a:gd name="T54" fmla="*/ 2163 w 3716"/>
                <a:gd name="T55" fmla="*/ 266 h 592"/>
                <a:gd name="T56" fmla="*/ 2164 w 3716"/>
                <a:gd name="T57" fmla="*/ 164 h 592"/>
                <a:gd name="T58" fmla="*/ 2668 w 3716"/>
                <a:gd name="T59" fmla="*/ 175 h 592"/>
                <a:gd name="T60" fmla="*/ 2343 w 3716"/>
                <a:gd name="T61" fmla="*/ 376 h 592"/>
                <a:gd name="T62" fmla="*/ 2668 w 3716"/>
                <a:gd name="T63" fmla="*/ 576 h 592"/>
                <a:gd name="T64" fmla="*/ 2668 w 3716"/>
                <a:gd name="T65" fmla="*/ 175 h 592"/>
                <a:gd name="T66" fmla="*/ 2557 w 3716"/>
                <a:gd name="T67" fmla="*/ 263 h 592"/>
                <a:gd name="T68" fmla="*/ 3140 w 3716"/>
                <a:gd name="T69" fmla="*/ 15 h 592"/>
                <a:gd name="T70" fmla="*/ 2814 w 3716"/>
                <a:gd name="T71" fmla="*/ 376 h 592"/>
                <a:gd name="T72" fmla="*/ 3140 w 3716"/>
                <a:gd name="T73" fmla="*/ 576 h 592"/>
                <a:gd name="T74" fmla="*/ 3140 w 3716"/>
                <a:gd name="T75" fmla="*/ 15 h 592"/>
                <a:gd name="T76" fmla="*/ 3029 w 3716"/>
                <a:gd name="T77" fmla="*/ 263 h 592"/>
                <a:gd name="T78" fmla="*/ 3613 w 3716"/>
                <a:gd name="T79" fmla="*/ 175 h 592"/>
                <a:gd name="T80" fmla="*/ 3287 w 3716"/>
                <a:gd name="T81" fmla="*/ 376 h 592"/>
                <a:gd name="T82" fmla="*/ 3613 w 3716"/>
                <a:gd name="T83" fmla="*/ 576 h 592"/>
                <a:gd name="T84" fmla="*/ 3613 w 3716"/>
                <a:gd name="T85" fmla="*/ 175 h 592"/>
                <a:gd name="T86" fmla="*/ 3501 w 3716"/>
                <a:gd name="T87" fmla="*/ 263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16" h="592">
                  <a:moveTo>
                    <a:pt x="212" y="587"/>
                  </a:moveTo>
                  <a:cubicBezTo>
                    <a:pt x="290" y="587"/>
                    <a:pt x="359" y="546"/>
                    <a:pt x="393" y="483"/>
                  </a:cubicBezTo>
                  <a:lnTo>
                    <a:pt x="303" y="432"/>
                  </a:lnTo>
                  <a:cubicBezTo>
                    <a:pt x="287" y="465"/>
                    <a:pt x="253" y="485"/>
                    <a:pt x="211" y="485"/>
                  </a:cubicBezTo>
                  <a:cubicBezTo>
                    <a:pt x="149" y="485"/>
                    <a:pt x="104" y="439"/>
                    <a:pt x="104" y="376"/>
                  </a:cubicBezTo>
                  <a:cubicBezTo>
                    <a:pt x="104" y="311"/>
                    <a:pt x="149" y="266"/>
                    <a:pt x="211" y="266"/>
                  </a:cubicBezTo>
                  <a:cubicBezTo>
                    <a:pt x="252" y="266"/>
                    <a:pt x="286" y="287"/>
                    <a:pt x="302" y="319"/>
                  </a:cubicBezTo>
                  <a:lnTo>
                    <a:pt x="391" y="267"/>
                  </a:lnTo>
                  <a:cubicBezTo>
                    <a:pt x="359" y="206"/>
                    <a:pt x="290" y="164"/>
                    <a:pt x="212" y="164"/>
                  </a:cubicBezTo>
                  <a:cubicBezTo>
                    <a:pt x="90" y="164"/>
                    <a:pt x="0" y="256"/>
                    <a:pt x="0" y="376"/>
                  </a:cubicBezTo>
                  <a:cubicBezTo>
                    <a:pt x="0" y="495"/>
                    <a:pt x="90" y="587"/>
                    <a:pt x="212" y="587"/>
                  </a:cubicBezTo>
                  <a:close/>
                  <a:moveTo>
                    <a:pt x="499" y="418"/>
                  </a:moveTo>
                  <a:lnTo>
                    <a:pt x="801" y="418"/>
                  </a:lnTo>
                  <a:cubicBezTo>
                    <a:pt x="804" y="404"/>
                    <a:pt x="805" y="391"/>
                    <a:pt x="805" y="376"/>
                  </a:cubicBezTo>
                  <a:cubicBezTo>
                    <a:pt x="805" y="258"/>
                    <a:pt x="721" y="164"/>
                    <a:pt x="602" y="164"/>
                  </a:cubicBezTo>
                  <a:cubicBezTo>
                    <a:pt x="477" y="164"/>
                    <a:pt x="391" y="256"/>
                    <a:pt x="391" y="376"/>
                  </a:cubicBezTo>
                  <a:cubicBezTo>
                    <a:pt x="391" y="495"/>
                    <a:pt x="476" y="587"/>
                    <a:pt x="610" y="587"/>
                  </a:cubicBezTo>
                  <a:cubicBezTo>
                    <a:pt x="687" y="587"/>
                    <a:pt x="747" y="556"/>
                    <a:pt x="785" y="501"/>
                  </a:cubicBezTo>
                  <a:lnTo>
                    <a:pt x="702" y="453"/>
                  </a:lnTo>
                  <a:cubicBezTo>
                    <a:pt x="684" y="477"/>
                    <a:pt x="652" y="493"/>
                    <a:pt x="612" y="493"/>
                  </a:cubicBezTo>
                  <a:cubicBezTo>
                    <a:pt x="558" y="493"/>
                    <a:pt x="513" y="471"/>
                    <a:pt x="499" y="418"/>
                  </a:cubicBezTo>
                  <a:close/>
                  <a:moveTo>
                    <a:pt x="497" y="338"/>
                  </a:moveTo>
                  <a:cubicBezTo>
                    <a:pt x="509" y="287"/>
                    <a:pt x="547" y="257"/>
                    <a:pt x="602" y="257"/>
                  </a:cubicBezTo>
                  <a:cubicBezTo>
                    <a:pt x="646" y="257"/>
                    <a:pt x="689" y="280"/>
                    <a:pt x="702" y="338"/>
                  </a:cubicBezTo>
                  <a:lnTo>
                    <a:pt x="497" y="338"/>
                  </a:lnTo>
                  <a:close/>
                  <a:moveTo>
                    <a:pt x="951" y="244"/>
                  </a:moveTo>
                  <a:lnTo>
                    <a:pt x="951" y="175"/>
                  </a:lnTo>
                  <a:lnTo>
                    <a:pt x="848" y="175"/>
                  </a:lnTo>
                  <a:lnTo>
                    <a:pt x="848" y="576"/>
                  </a:lnTo>
                  <a:lnTo>
                    <a:pt x="951" y="576"/>
                  </a:lnTo>
                  <a:lnTo>
                    <a:pt x="951" y="384"/>
                  </a:lnTo>
                  <a:cubicBezTo>
                    <a:pt x="951" y="300"/>
                    <a:pt x="1019" y="276"/>
                    <a:pt x="1073" y="283"/>
                  </a:cubicBezTo>
                  <a:lnTo>
                    <a:pt x="1073" y="167"/>
                  </a:lnTo>
                  <a:cubicBezTo>
                    <a:pt x="1023" y="167"/>
                    <a:pt x="972" y="190"/>
                    <a:pt x="951" y="244"/>
                  </a:cubicBezTo>
                  <a:close/>
                  <a:moveTo>
                    <a:pt x="1344" y="275"/>
                  </a:moveTo>
                  <a:lnTo>
                    <a:pt x="1344" y="175"/>
                  </a:lnTo>
                  <a:lnTo>
                    <a:pt x="1254" y="175"/>
                  </a:lnTo>
                  <a:lnTo>
                    <a:pt x="1254" y="63"/>
                  </a:lnTo>
                  <a:lnTo>
                    <a:pt x="1150" y="94"/>
                  </a:lnTo>
                  <a:lnTo>
                    <a:pt x="1150" y="175"/>
                  </a:lnTo>
                  <a:lnTo>
                    <a:pt x="1080" y="175"/>
                  </a:lnTo>
                  <a:lnTo>
                    <a:pt x="1080" y="275"/>
                  </a:lnTo>
                  <a:lnTo>
                    <a:pt x="1150" y="275"/>
                  </a:lnTo>
                  <a:lnTo>
                    <a:pt x="1150" y="441"/>
                  </a:lnTo>
                  <a:cubicBezTo>
                    <a:pt x="1150" y="550"/>
                    <a:pt x="1199" y="592"/>
                    <a:pt x="1344" y="576"/>
                  </a:cubicBezTo>
                  <a:lnTo>
                    <a:pt x="1344" y="482"/>
                  </a:lnTo>
                  <a:cubicBezTo>
                    <a:pt x="1285" y="485"/>
                    <a:pt x="1254" y="485"/>
                    <a:pt x="1254" y="441"/>
                  </a:cubicBezTo>
                  <a:lnTo>
                    <a:pt x="1254" y="275"/>
                  </a:lnTo>
                  <a:lnTo>
                    <a:pt x="1344" y="275"/>
                  </a:lnTo>
                  <a:close/>
                  <a:moveTo>
                    <a:pt x="1439" y="127"/>
                  </a:moveTo>
                  <a:cubicBezTo>
                    <a:pt x="1474" y="127"/>
                    <a:pt x="1503" y="98"/>
                    <a:pt x="1503" y="64"/>
                  </a:cubicBezTo>
                  <a:cubicBezTo>
                    <a:pt x="1503" y="29"/>
                    <a:pt x="1474" y="0"/>
                    <a:pt x="1439" y="0"/>
                  </a:cubicBezTo>
                  <a:cubicBezTo>
                    <a:pt x="1404" y="0"/>
                    <a:pt x="1376" y="29"/>
                    <a:pt x="1376" y="64"/>
                  </a:cubicBezTo>
                  <a:cubicBezTo>
                    <a:pt x="1376" y="98"/>
                    <a:pt x="1404" y="127"/>
                    <a:pt x="1439" y="127"/>
                  </a:cubicBezTo>
                  <a:close/>
                  <a:moveTo>
                    <a:pt x="1388" y="576"/>
                  </a:moveTo>
                  <a:lnTo>
                    <a:pt x="1491" y="576"/>
                  </a:lnTo>
                  <a:lnTo>
                    <a:pt x="1491" y="175"/>
                  </a:lnTo>
                  <a:lnTo>
                    <a:pt x="1388" y="175"/>
                  </a:lnTo>
                  <a:lnTo>
                    <a:pt x="1388" y="576"/>
                  </a:lnTo>
                  <a:close/>
                  <a:moveTo>
                    <a:pt x="1908" y="175"/>
                  </a:moveTo>
                  <a:lnTo>
                    <a:pt x="1687" y="175"/>
                  </a:lnTo>
                  <a:lnTo>
                    <a:pt x="1687" y="171"/>
                  </a:lnTo>
                  <a:cubicBezTo>
                    <a:pt x="1687" y="117"/>
                    <a:pt x="1718" y="103"/>
                    <a:pt x="1772" y="103"/>
                  </a:cubicBezTo>
                  <a:cubicBezTo>
                    <a:pt x="1801" y="103"/>
                    <a:pt x="1832" y="105"/>
                    <a:pt x="1866" y="109"/>
                  </a:cubicBezTo>
                  <a:lnTo>
                    <a:pt x="1866" y="15"/>
                  </a:lnTo>
                  <a:cubicBezTo>
                    <a:pt x="1833" y="8"/>
                    <a:pt x="1802" y="4"/>
                    <a:pt x="1772" y="4"/>
                  </a:cubicBezTo>
                  <a:cubicBezTo>
                    <a:pt x="1644" y="4"/>
                    <a:pt x="1583" y="61"/>
                    <a:pt x="1583" y="171"/>
                  </a:cubicBezTo>
                  <a:lnTo>
                    <a:pt x="1583" y="175"/>
                  </a:lnTo>
                  <a:lnTo>
                    <a:pt x="1526" y="175"/>
                  </a:lnTo>
                  <a:lnTo>
                    <a:pt x="1526" y="275"/>
                  </a:lnTo>
                  <a:lnTo>
                    <a:pt x="1583" y="275"/>
                  </a:lnTo>
                  <a:lnTo>
                    <a:pt x="1583" y="576"/>
                  </a:lnTo>
                  <a:lnTo>
                    <a:pt x="1687" y="576"/>
                  </a:lnTo>
                  <a:lnTo>
                    <a:pt x="1687" y="275"/>
                  </a:lnTo>
                  <a:lnTo>
                    <a:pt x="1805" y="275"/>
                  </a:lnTo>
                  <a:lnTo>
                    <a:pt x="1805" y="576"/>
                  </a:lnTo>
                  <a:lnTo>
                    <a:pt x="1908" y="576"/>
                  </a:lnTo>
                  <a:lnTo>
                    <a:pt x="1908" y="175"/>
                  </a:lnTo>
                  <a:close/>
                  <a:moveTo>
                    <a:pt x="2164" y="587"/>
                  </a:moveTo>
                  <a:cubicBezTo>
                    <a:pt x="2242" y="587"/>
                    <a:pt x="2311" y="546"/>
                    <a:pt x="2345" y="483"/>
                  </a:cubicBezTo>
                  <a:lnTo>
                    <a:pt x="2255" y="432"/>
                  </a:lnTo>
                  <a:cubicBezTo>
                    <a:pt x="2239" y="465"/>
                    <a:pt x="2205" y="485"/>
                    <a:pt x="2163" y="485"/>
                  </a:cubicBezTo>
                  <a:cubicBezTo>
                    <a:pt x="2101" y="485"/>
                    <a:pt x="2056" y="439"/>
                    <a:pt x="2056" y="376"/>
                  </a:cubicBezTo>
                  <a:cubicBezTo>
                    <a:pt x="2056" y="311"/>
                    <a:pt x="2101" y="266"/>
                    <a:pt x="2163" y="266"/>
                  </a:cubicBezTo>
                  <a:cubicBezTo>
                    <a:pt x="2204" y="266"/>
                    <a:pt x="2238" y="287"/>
                    <a:pt x="2254" y="319"/>
                  </a:cubicBezTo>
                  <a:lnTo>
                    <a:pt x="2343" y="267"/>
                  </a:lnTo>
                  <a:cubicBezTo>
                    <a:pt x="2311" y="206"/>
                    <a:pt x="2242" y="164"/>
                    <a:pt x="2164" y="164"/>
                  </a:cubicBezTo>
                  <a:cubicBezTo>
                    <a:pt x="2042" y="164"/>
                    <a:pt x="1952" y="256"/>
                    <a:pt x="1952" y="376"/>
                  </a:cubicBezTo>
                  <a:cubicBezTo>
                    <a:pt x="1952" y="495"/>
                    <a:pt x="2042" y="587"/>
                    <a:pt x="2164" y="587"/>
                  </a:cubicBezTo>
                  <a:close/>
                  <a:moveTo>
                    <a:pt x="2668" y="175"/>
                  </a:moveTo>
                  <a:lnTo>
                    <a:pt x="2668" y="222"/>
                  </a:lnTo>
                  <a:cubicBezTo>
                    <a:pt x="2639" y="186"/>
                    <a:pt x="2596" y="164"/>
                    <a:pt x="2538" y="164"/>
                  </a:cubicBezTo>
                  <a:cubicBezTo>
                    <a:pt x="2431" y="164"/>
                    <a:pt x="2343" y="256"/>
                    <a:pt x="2343" y="376"/>
                  </a:cubicBezTo>
                  <a:cubicBezTo>
                    <a:pt x="2343" y="495"/>
                    <a:pt x="2431" y="587"/>
                    <a:pt x="2538" y="587"/>
                  </a:cubicBezTo>
                  <a:cubicBezTo>
                    <a:pt x="2596" y="587"/>
                    <a:pt x="2639" y="565"/>
                    <a:pt x="2668" y="529"/>
                  </a:cubicBezTo>
                  <a:lnTo>
                    <a:pt x="2668" y="576"/>
                  </a:lnTo>
                  <a:lnTo>
                    <a:pt x="2772" y="576"/>
                  </a:lnTo>
                  <a:lnTo>
                    <a:pt x="2772" y="175"/>
                  </a:lnTo>
                  <a:lnTo>
                    <a:pt x="2668" y="175"/>
                  </a:lnTo>
                  <a:close/>
                  <a:moveTo>
                    <a:pt x="2557" y="489"/>
                  </a:moveTo>
                  <a:cubicBezTo>
                    <a:pt x="2493" y="489"/>
                    <a:pt x="2446" y="443"/>
                    <a:pt x="2446" y="376"/>
                  </a:cubicBezTo>
                  <a:cubicBezTo>
                    <a:pt x="2446" y="308"/>
                    <a:pt x="2493" y="263"/>
                    <a:pt x="2557" y="263"/>
                  </a:cubicBezTo>
                  <a:cubicBezTo>
                    <a:pt x="2621" y="263"/>
                    <a:pt x="2668" y="308"/>
                    <a:pt x="2668" y="376"/>
                  </a:cubicBezTo>
                  <a:cubicBezTo>
                    <a:pt x="2668" y="443"/>
                    <a:pt x="2621" y="489"/>
                    <a:pt x="2557" y="489"/>
                  </a:cubicBezTo>
                  <a:close/>
                  <a:moveTo>
                    <a:pt x="3140" y="15"/>
                  </a:moveTo>
                  <a:lnTo>
                    <a:pt x="3140" y="222"/>
                  </a:lnTo>
                  <a:cubicBezTo>
                    <a:pt x="3111" y="186"/>
                    <a:pt x="3068" y="164"/>
                    <a:pt x="3010" y="164"/>
                  </a:cubicBezTo>
                  <a:cubicBezTo>
                    <a:pt x="2902" y="164"/>
                    <a:pt x="2814" y="256"/>
                    <a:pt x="2814" y="376"/>
                  </a:cubicBezTo>
                  <a:cubicBezTo>
                    <a:pt x="2814" y="495"/>
                    <a:pt x="2902" y="587"/>
                    <a:pt x="3010" y="587"/>
                  </a:cubicBezTo>
                  <a:cubicBezTo>
                    <a:pt x="3068" y="587"/>
                    <a:pt x="3111" y="566"/>
                    <a:pt x="3140" y="529"/>
                  </a:cubicBezTo>
                  <a:lnTo>
                    <a:pt x="3140" y="576"/>
                  </a:lnTo>
                  <a:lnTo>
                    <a:pt x="3243" y="576"/>
                  </a:lnTo>
                  <a:lnTo>
                    <a:pt x="3243" y="15"/>
                  </a:lnTo>
                  <a:lnTo>
                    <a:pt x="3140" y="15"/>
                  </a:lnTo>
                  <a:close/>
                  <a:moveTo>
                    <a:pt x="3029" y="489"/>
                  </a:moveTo>
                  <a:cubicBezTo>
                    <a:pt x="2965" y="489"/>
                    <a:pt x="2918" y="443"/>
                    <a:pt x="2918" y="376"/>
                  </a:cubicBezTo>
                  <a:cubicBezTo>
                    <a:pt x="2918" y="308"/>
                    <a:pt x="2965" y="263"/>
                    <a:pt x="3029" y="263"/>
                  </a:cubicBezTo>
                  <a:cubicBezTo>
                    <a:pt x="3092" y="263"/>
                    <a:pt x="3140" y="308"/>
                    <a:pt x="3140" y="376"/>
                  </a:cubicBezTo>
                  <a:cubicBezTo>
                    <a:pt x="3140" y="443"/>
                    <a:pt x="3092" y="489"/>
                    <a:pt x="3029" y="489"/>
                  </a:cubicBezTo>
                  <a:close/>
                  <a:moveTo>
                    <a:pt x="3613" y="175"/>
                  </a:moveTo>
                  <a:lnTo>
                    <a:pt x="3613" y="222"/>
                  </a:lnTo>
                  <a:cubicBezTo>
                    <a:pt x="3584" y="186"/>
                    <a:pt x="3541" y="164"/>
                    <a:pt x="3482" y="164"/>
                  </a:cubicBezTo>
                  <a:cubicBezTo>
                    <a:pt x="3376" y="164"/>
                    <a:pt x="3287" y="256"/>
                    <a:pt x="3287" y="376"/>
                  </a:cubicBezTo>
                  <a:cubicBezTo>
                    <a:pt x="3287" y="495"/>
                    <a:pt x="3376" y="587"/>
                    <a:pt x="3482" y="587"/>
                  </a:cubicBezTo>
                  <a:cubicBezTo>
                    <a:pt x="3541" y="587"/>
                    <a:pt x="3584" y="565"/>
                    <a:pt x="3613" y="529"/>
                  </a:cubicBezTo>
                  <a:lnTo>
                    <a:pt x="3613" y="576"/>
                  </a:lnTo>
                  <a:lnTo>
                    <a:pt x="3716" y="576"/>
                  </a:lnTo>
                  <a:lnTo>
                    <a:pt x="3716" y="175"/>
                  </a:lnTo>
                  <a:lnTo>
                    <a:pt x="3613" y="175"/>
                  </a:lnTo>
                  <a:close/>
                  <a:moveTo>
                    <a:pt x="3501" y="489"/>
                  </a:moveTo>
                  <a:cubicBezTo>
                    <a:pt x="3438" y="489"/>
                    <a:pt x="3391" y="443"/>
                    <a:pt x="3391" y="376"/>
                  </a:cubicBezTo>
                  <a:cubicBezTo>
                    <a:pt x="3391" y="308"/>
                    <a:pt x="3438" y="263"/>
                    <a:pt x="3501" y="263"/>
                  </a:cubicBezTo>
                  <a:cubicBezTo>
                    <a:pt x="3566" y="263"/>
                    <a:pt x="3613" y="308"/>
                    <a:pt x="3613" y="376"/>
                  </a:cubicBezTo>
                  <a:cubicBezTo>
                    <a:pt x="3613" y="443"/>
                    <a:pt x="3566" y="489"/>
                    <a:pt x="3501" y="489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2" name="Rectangle 58">
            <a:extLst>
              <a:ext uri="{FF2B5EF4-FFF2-40B4-BE49-F238E27FC236}">
                <a16:creationId xmlns:a16="http://schemas.microsoft.com/office/drawing/2014/main" id="{2D2996F2-F690-8E11-FEC0-85FB1540C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2950" y="5335480"/>
            <a:ext cx="266700" cy="26936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" name="Rectangle 58">
            <a:extLst>
              <a:ext uri="{FF2B5EF4-FFF2-40B4-BE49-F238E27FC236}">
                <a16:creationId xmlns:a16="http://schemas.microsoft.com/office/drawing/2014/main" id="{E5E027C5-8970-0F54-7628-F068884B3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413" y="5842039"/>
            <a:ext cx="266700" cy="26936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" name="Rectangle 58">
            <a:extLst>
              <a:ext uri="{FF2B5EF4-FFF2-40B4-BE49-F238E27FC236}">
                <a16:creationId xmlns:a16="http://schemas.microsoft.com/office/drawing/2014/main" id="{C6AF4941-D735-B5F5-805B-F970E7C27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2125" y="7306899"/>
            <a:ext cx="266700" cy="26936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5" name="Rectangle 58">
            <a:extLst>
              <a:ext uri="{FF2B5EF4-FFF2-40B4-BE49-F238E27FC236}">
                <a16:creationId xmlns:a16="http://schemas.microsoft.com/office/drawing/2014/main" id="{31E7B917-1933-C3B3-5C28-B10050771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3637" y="7576264"/>
            <a:ext cx="588963" cy="26936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Rectangle 57">
            <a:extLst>
              <a:ext uri="{FF2B5EF4-FFF2-40B4-BE49-F238E27FC236}">
                <a16:creationId xmlns:a16="http://schemas.microsoft.com/office/drawing/2014/main" id="{56387539-56EB-6855-6818-E78C0EF9B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25" y="7247674"/>
            <a:ext cx="892813" cy="5334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Rectangle 73">
            <a:extLst>
              <a:ext uri="{FF2B5EF4-FFF2-40B4-BE49-F238E27FC236}">
                <a16:creationId xmlns:a16="http://schemas.microsoft.com/office/drawing/2014/main" id="{DDBF7C77-C9C8-3430-E979-61360A0C6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384" y="7330074"/>
            <a:ext cx="8275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Logo </a:t>
            </a:r>
          </a:p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empresa</a:t>
            </a:r>
            <a:endParaRPr lang="es-AR" altLang="es-AR" sz="11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612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03225" y="2068747"/>
            <a:ext cx="6043613" cy="6045200"/>
          </a:xfrm>
          <a:prstGeom prst="rect">
            <a:avLst/>
          </a:prstGeom>
          <a:solidFill>
            <a:srgbClr val="E5E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268413" y="2060449"/>
            <a:ext cx="1524000" cy="2105446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sp>
        <p:nvSpPr>
          <p:cNvPr id="68" name="Rectangle 58"/>
          <p:cNvSpPr>
            <a:spLocks noChangeArrowheads="1"/>
          </p:cNvSpPr>
          <p:nvPr/>
        </p:nvSpPr>
        <p:spPr bwMode="auto">
          <a:xfrm>
            <a:off x="5295900" y="5599113"/>
            <a:ext cx="533400" cy="5334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2" name="Rectangle 73"/>
          <p:cNvSpPr>
            <a:spLocks noChangeArrowheads="1"/>
          </p:cNvSpPr>
          <p:nvPr/>
        </p:nvSpPr>
        <p:spPr bwMode="auto">
          <a:xfrm>
            <a:off x="1268413" y="5732360"/>
            <a:ext cx="4294188" cy="25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67" name="Rectangle 57"/>
          <p:cNvSpPr>
            <a:spLocks noChangeArrowheads="1"/>
          </p:cNvSpPr>
          <p:nvPr/>
        </p:nvSpPr>
        <p:spPr bwMode="auto">
          <a:xfrm>
            <a:off x="2143125" y="4836891"/>
            <a:ext cx="4294188" cy="3255963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grpSp>
        <p:nvGrpSpPr>
          <p:cNvPr id="80" name="Grupo 79"/>
          <p:cNvGrpSpPr/>
          <p:nvPr/>
        </p:nvGrpSpPr>
        <p:grpSpPr>
          <a:xfrm>
            <a:off x="2891512" y="3382410"/>
            <a:ext cx="3373731" cy="860164"/>
            <a:chOff x="728663" y="2516188"/>
            <a:chExt cx="4127500" cy="1012825"/>
          </a:xfrm>
        </p:grpSpPr>
        <p:sp>
          <p:nvSpPr>
            <p:cNvPr id="78" name="Freeform 63"/>
            <p:cNvSpPr>
              <a:spLocks noEditPoints="1"/>
            </p:cNvSpPr>
            <p:nvPr/>
          </p:nvSpPr>
          <p:spPr bwMode="auto">
            <a:xfrm>
              <a:off x="728663" y="2516188"/>
              <a:ext cx="4127500" cy="1012825"/>
            </a:xfrm>
            <a:custGeom>
              <a:avLst/>
              <a:gdLst>
                <a:gd name="T0" fmla="*/ 19 w 8354"/>
                <a:gd name="T1" fmla="*/ 733 h 2040"/>
                <a:gd name="T2" fmla="*/ 316 w 8354"/>
                <a:gd name="T3" fmla="*/ 164 h 2040"/>
                <a:gd name="T4" fmla="*/ 406 w 8354"/>
                <a:gd name="T5" fmla="*/ 475 h 2040"/>
                <a:gd name="T6" fmla="*/ 846 w 8354"/>
                <a:gd name="T7" fmla="*/ 584 h 2040"/>
                <a:gd name="T8" fmla="*/ 1317 w 8354"/>
                <a:gd name="T9" fmla="*/ 160 h 2040"/>
                <a:gd name="T10" fmla="*/ 1348 w 8354"/>
                <a:gd name="T11" fmla="*/ 333 h 2040"/>
                <a:gd name="T12" fmla="*/ 1697 w 8354"/>
                <a:gd name="T13" fmla="*/ 326 h 2040"/>
                <a:gd name="T14" fmla="*/ 1838 w 8354"/>
                <a:gd name="T15" fmla="*/ 372 h 2040"/>
                <a:gd name="T16" fmla="*/ 2335 w 8354"/>
                <a:gd name="T17" fmla="*/ 160 h 2040"/>
                <a:gd name="T18" fmla="*/ 2289 w 8354"/>
                <a:gd name="T19" fmla="*/ 285 h 2040"/>
                <a:gd name="T20" fmla="*/ 2882 w 8354"/>
                <a:gd name="T21" fmla="*/ 584 h 2040"/>
                <a:gd name="T22" fmla="*/ 3273 w 8354"/>
                <a:gd name="T23" fmla="*/ 172 h 2040"/>
                <a:gd name="T24" fmla="*/ 3544 w 8354"/>
                <a:gd name="T25" fmla="*/ 572 h 2040"/>
                <a:gd name="T26" fmla="*/ 3908 w 8354"/>
                <a:gd name="T27" fmla="*/ 525 h 2040"/>
                <a:gd name="T28" fmla="*/ 3908 w 8354"/>
                <a:gd name="T29" fmla="*/ 372 h 2040"/>
                <a:gd name="T30" fmla="*/ 395 w 8354"/>
                <a:gd name="T31" fmla="*/ 1223 h 2040"/>
                <a:gd name="T32" fmla="*/ 900 w 8354"/>
                <a:gd name="T33" fmla="*/ 886 h 2040"/>
                <a:gd name="T34" fmla="*/ 561 w 8354"/>
                <a:gd name="T35" fmla="*/ 1073 h 2040"/>
                <a:gd name="T36" fmla="*/ 949 w 8354"/>
                <a:gd name="T37" fmla="*/ 1298 h 2040"/>
                <a:gd name="T38" fmla="*/ 1111 w 8354"/>
                <a:gd name="T39" fmla="*/ 1458 h 2040"/>
                <a:gd name="T40" fmla="*/ 1325 w 8354"/>
                <a:gd name="T41" fmla="*/ 985 h 2040"/>
                <a:gd name="T42" fmla="*/ 1686 w 8354"/>
                <a:gd name="T43" fmla="*/ 1106 h 2040"/>
                <a:gd name="T44" fmla="*/ 1803 w 8354"/>
                <a:gd name="T45" fmla="*/ 1098 h 2040"/>
                <a:gd name="T46" fmla="*/ 2114 w 8354"/>
                <a:gd name="T47" fmla="*/ 1060 h 2040"/>
                <a:gd name="T48" fmla="*/ 2440 w 8354"/>
                <a:gd name="T49" fmla="*/ 1181 h 2040"/>
                <a:gd name="T50" fmla="*/ 2882 w 8354"/>
                <a:gd name="T51" fmla="*/ 944 h 2040"/>
                <a:gd name="T52" fmla="*/ 2882 w 8354"/>
                <a:gd name="T53" fmla="*/ 897 h 2040"/>
                <a:gd name="T54" fmla="*/ 7313 w 8354"/>
                <a:gd name="T55" fmla="*/ 897 h 2040"/>
                <a:gd name="T56" fmla="*/ 7424 w 8354"/>
                <a:gd name="T57" fmla="*/ 1211 h 2040"/>
                <a:gd name="T58" fmla="*/ 7661 w 8354"/>
                <a:gd name="T59" fmla="*/ 1098 h 2040"/>
                <a:gd name="T60" fmla="*/ 8232 w 8354"/>
                <a:gd name="T61" fmla="*/ 897 h 2040"/>
                <a:gd name="T62" fmla="*/ 576 w 8354"/>
                <a:gd name="T63" fmla="*/ 1722 h 2040"/>
                <a:gd name="T64" fmla="*/ 539 w 8354"/>
                <a:gd name="T65" fmla="*/ 1582 h 2040"/>
                <a:gd name="T66" fmla="*/ 621 w 8354"/>
                <a:gd name="T67" fmla="*/ 1623 h 2040"/>
                <a:gd name="T68" fmla="*/ 1251 w 8354"/>
                <a:gd name="T69" fmla="*/ 1866 h 2040"/>
                <a:gd name="T70" fmla="*/ 949 w 8354"/>
                <a:gd name="T71" fmla="*/ 1866 h 2040"/>
                <a:gd name="T72" fmla="*/ 1274 w 8354"/>
                <a:gd name="T73" fmla="*/ 1823 h 2040"/>
                <a:gd name="T74" fmla="*/ 1377 w 8354"/>
                <a:gd name="T75" fmla="*/ 1823 h 2040"/>
                <a:gd name="T76" fmla="*/ 1802 w 8354"/>
                <a:gd name="T77" fmla="*/ 1542 h 2040"/>
                <a:gd name="T78" fmla="*/ 1905 w 8354"/>
                <a:gd name="T79" fmla="*/ 1889 h 2040"/>
                <a:gd name="T80" fmla="*/ 2460 w 8354"/>
                <a:gd name="T81" fmla="*/ 1839 h 2040"/>
                <a:gd name="T82" fmla="*/ 2460 w 8354"/>
                <a:gd name="T83" fmla="*/ 1736 h 2040"/>
                <a:gd name="T84" fmla="*/ 3032 w 8354"/>
                <a:gd name="T85" fmla="*/ 1611 h 2040"/>
                <a:gd name="T86" fmla="*/ 3051 w 8354"/>
                <a:gd name="T87" fmla="*/ 1936 h 2040"/>
                <a:gd name="T88" fmla="*/ 3520 w 8354"/>
                <a:gd name="T89" fmla="*/ 1932 h 2040"/>
                <a:gd name="T90" fmla="*/ 3808 w 8354"/>
                <a:gd name="T91" fmla="*/ 1866 h 2040"/>
                <a:gd name="T92" fmla="*/ 3921 w 8354"/>
                <a:gd name="T93" fmla="*/ 1941 h 2040"/>
                <a:gd name="T94" fmla="*/ 4496 w 8354"/>
                <a:gd name="T95" fmla="*/ 1623 h 2040"/>
                <a:gd name="T96" fmla="*/ 4587 w 8354"/>
                <a:gd name="T97" fmla="*/ 2023 h 2040"/>
                <a:gd name="T98" fmla="*/ 4597 w 8354"/>
                <a:gd name="T99" fmla="*/ 1823 h 2040"/>
                <a:gd name="T100" fmla="*/ 5513 w 8354"/>
                <a:gd name="T101" fmla="*/ 2023 h 2040"/>
                <a:gd name="T102" fmla="*/ 5571 w 8354"/>
                <a:gd name="T103" fmla="*/ 1462 h 2040"/>
                <a:gd name="T104" fmla="*/ 5968 w 8354"/>
                <a:gd name="T105" fmla="*/ 1823 h 2040"/>
                <a:gd name="T106" fmla="*/ 6539 w 8354"/>
                <a:gd name="T107" fmla="*/ 1623 h 2040"/>
                <a:gd name="T108" fmla="*/ 7061 w 8354"/>
                <a:gd name="T109" fmla="*/ 2023 h 2040"/>
                <a:gd name="T110" fmla="*/ 6794 w 8354"/>
                <a:gd name="T111" fmla="*/ 2023 h 2040"/>
                <a:gd name="T112" fmla="*/ 7651 w 8354"/>
                <a:gd name="T113" fmla="*/ 1462 h 2040"/>
                <a:gd name="T114" fmla="*/ 7320 w 8354"/>
                <a:gd name="T115" fmla="*/ 1453 h 2040"/>
                <a:gd name="T116" fmla="*/ 7579 w 8354"/>
                <a:gd name="T117" fmla="*/ 1743 h 2040"/>
                <a:gd name="T118" fmla="*/ 7326 w 8354"/>
                <a:gd name="T119" fmla="*/ 1803 h 2040"/>
                <a:gd name="T120" fmla="*/ 7322 w 8354"/>
                <a:gd name="T121" fmla="*/ 1731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54" h="2040">
                  <a:moveTo>
                    <a:pt x="81" y="161"/>
                  </a:moveTo>
                  <a:cubicBezTo>
                    <a:pt x="43" y="161"/>
                    <a:pt x="13" y="192"/>
                    <a:pt x="13" y="229"/>
                  </a:cubicBezTo>
                  <a:cubicBezTo>
                    <a:pt x="13" y="267"/>
                    <a:pt x="43" y="298"/>
                    <a:pt x="81" y="298"/>
                  </a:cubicBezTo>
                  <a:cubicBezTo>
                    <a:pt x="119" y="298"/>
                    <a:pt x="149" y="267"/>
                    <a:pt x="149" y="229"/>
                  </a:cubicBezTo>
                  <a:cubicBezTo>
                    <a:pt x="149" y="192"/>
                    <a:pt x="119" y="161"/>
                    <a:pt x="81" y="161"/>
                  </a:cubicBezTo>
                  <a:close/>
                  <a:moveTo>
                    <a:pt x="40" y="360"/>
                  </a:moveTo>
                  <a:lnTo>
                    <a:pt x="19" y="572"/>
                  </a:lnTo>
                  <a:lnTo>
                    <a:pt x="19" y="733"/>
                  </a:lnTo>
                  <a:lnTo>
                    <a:pt x="143" y="733"/>
                  </a:lnTo>
                  <a:lnTo>
                    <a:pt x="143" y="572"/>
                  </a:lnTo>
                  <a:lnTo>
                    <a:pt x="122" y="360"/>
                  </a:lnTo>
                  <a:lnTo>
                    <a:pt x="40" y="360"/>
                  </a:lnTo>
                  <a:close/>
                  <a:moveTo>
                    <a:pt x="403" y="584"/>
                  </a:moveTo>
                  <a:cubicBezTo>
                    <a:pt x="522" y="584"/>
                    <a:pt x="606" y="520"/>
                    <a:pt x="606" y="415"/>
                  </a:cubicBezTo>
                  <a:cubicBezTo>
                    <a:pt x="606" y="300"/>
                    <a:pt x="512" y="270"/>
                    <a:pt x="423" y="242"/>
                  </a:cubicBezTo>
                  <a:cubicBezTo>
                    <a:pt x="338" y="217"/>
                    <a:pt x="316" y="198"/>
                    <a:pt x="316" y="164"/>
                  </a:cubicBezTo>
                  <a:cubicBezTo>
                    <a:pt x="316" y="132"/>
                    <a:pt x="343" y="108"/>
                    <a:pt x="390" y="108"/>
                  </a:cubicBezTo>
                  <a:cubicBezTo>
                    <a:pt x="447" y="108"/>
                    <a:pt x="477" y="137"/>
                    <a:pt x="497" y="180"/>
                  </a:cubicBezTo>
                  <a:lnTo>
                    <a:pt x="590" y="126"/>
                  </a:lnTo>
                  <a:cubicBezTo>
                    <a:pt x="553" y="47"/>
                    <a:pt x="482" y="0"/>
                    <a:pt x="390" y="0"/>
                  </a:cubicBezTo>
                  <a:cubicBezTo>
                    <a:pt x="294" y="0"/>
                    <a:pt x="205" y="61"/>
                    <a:pt x="205" y="167"/>
                  </a:cubicBezTo>
                  <a:cubicBezTo>
                    <a:pt x="205" y="273"/>
                    <a:pt x="289" y="310"/>
                    <a:pt x="375" y="334"/>
                  </a:cubicBezTo>
                  <a:cubicBezTo>
                    <a:pt x="458" y="358"/>
                    <a:pt x="496" y="374"/>
                    <a:pt x="496" y="416"/>
                  </a:cubicBezTo>
                  <a:cubicBezTo>
                    <a:pt x="496" y="447"/>
                    <a:pt x="472" y="475"/>
                    <a:pt x="406" y="475"/>
                  </a:cubicBezTo>
                  <a:cubicBezTo>
                    <a:pt x="336" y="475"/>
                    <a:pt x="297" y="442"/>
                    <a:pt x="277" y="390"/>
                  </a:cubicBezTo>
                  <a:lnTo>
                    <a:pt x="182" y="445"/>
                  </a:lnTo>
                  <a:cubicBezTo>
                    <a:pt x="213" y="528"/>
                    <a:pt x="288" y="584"/>
                    <a:pt x="403" y="584"/>
                  </a:cubicBezTo>
                  <a:close/>
                  <a:moveTo>
                    <a:pt x="846" y="584"/>
                  </a:moveTo>
                  <a:cubicBezTo>
                    <a:pt x="964" y="584"/>
                    <a:pt x="1059" y="492"/>
                    <a:pt x="1059" y="372"/>
                  </a:cubicBezTo>
                  <a:cubicBezTo>
                    <a:pt x="1059" y="253"/>
                    <a:pt x="964" y="160"/>
                    <a:pt x="846" y="160"/>
                  </a:cubicBezTo>
                  <a:cubicBezTo>
                    <a:pt x="728" y="160"/>
                    <a:pt x="634" y="253"/>
                    <a:pt x="634" y="372"/>
                  </a:cubicBezTo>
                  <a:cubicBezTo>
                    <a:pt x="634" y="492"/>
                    <a:pt x="728" y="584"/>
                    <a:pt x="846" y="584"/>
                  </a:cubicBezTo>
                  <a:close/>
                  <a:moveTo>
                    <a:pt x="846" y="483"/>
                  </a:moveTo>
                  <a:cubicBezTo>
                    <a:pt x="785" y="483"/>
                    <a:pt x="738" y="437"/>
                    <a:pt x="738" y="372"/>
                  </a:cubicBezTo>
                  <a:cubicBezTo>
                    <a:pt x="738" y="307"/>
                    <a:pt x="785" y="261"/>
                    <a:pt x="846" y="261"/>
                  </a:cubicBezTo>
                  <a:cubicBezTo>
                    <a:pt x="908" y="261"/>
                    <a:pt x="955" y="307"/>
                    <a:pt x="955" y="372"/>
                  </a:cubicBezTo>
                  <a:cubicBezTo>
                    <a:pt x="955" y="437"/>
                    <a:pt x="908" y="483"/>
                    <a:pt x="846" y="483"/>
                  </a:cubicBezTo>
                  <a:close/>
                  <a:moveTo>
                    <a:pt x="1545" y="160"/>
                  </a:moveTo>
                  <a:cubicBezTo>
                    <a:pt x="1491" y="160"/>
                    <a:pt x="1451" y="182"/>
                    <a:pt x="1426" y="218"/>
                  </a:cubicBezTo>
                  <a:cubicBezTo>
                    <a:pt x="1403" y="181"/>
                    <a:pt x="1366" y="160"/>
                    <a:pt x="1317" y="160"/>
                  </a:cubicBezTo>
                  <a:cubicBezTo>
                    <a:pt x="1265" y="160"/>
                    <a:pt x="1228" y="180"/>
                    <a:pt x="1205" y="214"/>
                  </a:cubicBezTo>
                  <a:lnTo>
                    <a:pt x="1205" y="172"/>
                  </a:lnTo>
                  <a:lnTo>
                    <a:pt x="1102" y="172"/>
                  </a:lnTo>
                  <a:lnTo>
                    <a:pt x="1102" y="572"/>
                  </a:lnTo>
                  <a:lnTo>
                    <a:pt x="1205" y="572"/>
                  </a:lnTo>
                  <a:lnTo>
                    <a:pt x="1205" y="347"/>
                  </a:lnTo>
                  <a:cubicBezTo>
                    <a:pt x="1205" y="287"/>
                    <a:pt x="1237" y="257"/>
                    <a:pt x="1281" y="257"/>
                  </a:cubicBezTo>
                  <a:cubicBezTo>
                    <a:pt x="1324" y="257"/>
                    <a:pt x="1348" y="285"/>
                    <a:pt x="1348" y="333"/>
                  </a:cubicBezTo>
                  <a:lnTo>
                    <a:pt x="1348" y="572"/>
                  </a:lnTo>
                  <a:lnTo>
                    <a:pt x="1451" y="572"/>
                  </a:lnTo>
                  <a:lnTo>
                    <a:pt x="1451" y="347"/>
                  </a:lnTo>
                  <a:cubicBezTo>
                    <a:pt x="1451" y="287"/>
                    <a:pt x="1480" y="257"/>
                    <a:pt x="1526" y="257"/>
                  </a:cubicBezTo>
                  <a:cubicBezTo>
                    <a:pt x="1569" y="257"/>
                    <a:pt x="1593" y="285"/>
                    <a:pt x="1593" y="333"/>
                  </a:cubicBezTo>
                  <a:lnTo>
                    <a:pt x="1593" y="572"/>
                  </a:lnTo>
                  <a:lnTo>
                    <a:pt x="1697" y="572"/>
                  </a:lnTo>
                  <a:lnTo>
                    <a:pt x="1697" y="326"/>
                  </a:lnTo>
                  <a:cubicBezTo>
                    <a:pt x="1697" y="225"/>
                    <a:pt x="1637" y="160"/>
                    <a:pt x="1545" y="160"/>
                  </a:cubicBezTo>
                  <a:close/>
                  <a:moveTo>
                    <a:pt x="1946" y="584"/>
                  </a:moveTo>
                  <a:cubicBezTo>
                    <a:pt x="2064" y="584"/>
                    <a:pt x="2159" y="492"/>
                    <a:pt x="2159" y="372"/>
                  </a:cubicBezTo>
                  <a:cubicBezTo>
                    <a:pt x="2159" y="253"/>
                    <a:pt x="2064" y="160"/>
                    <a:pt x="1946" y="160"/>
                  </a:cubicBezTo>
                  <a:cubicBezTo>
                    <a:pt x="1828" y="160"/>
                    <a:pt x="1735" y="253"/>
                    <a:pt x="1735" y="372"/>
                  </a:cubicBezTo>
                  <a:cubicBezTo>
                    <a:pt x="1735" y="492"/>
                    <a:pt x="1828" y="584"/>
                    <a:pt x="1946" y="584"/>
                  </a:cubicBezTo>
                  <a:close/>
                  <a:moveTo>
                    <a:pt x="1946" y="483"/>
                  </a:moveTo>
                  <a:cubicBezTo>
                    <a:pt x="1885" y="483"/>
                    <a:pt x="1838" y="437"/>
                    <a:pt x="1838" y="372"/>
                  </a:cubicBezTo>
                  <a:cubicBezTo>
                    <a:pt x="1838" y="307"/>
                    <a:pt x="1885" y="261"/>
                    <a:pt x="1946" y="261"/>
                  </a:cubicBezTo>
                  <a:cubicBezTo>
                    <a:pt x="2008" y="261"/>
                    <a:pt x="2055" y="307"/>
                    <a:pt x="2055" y="372"/>
                  </a:cubicBezTo>
                  <a:cubicBezTo>
                    <a:pt x="2055" y="437"/>
                    <a:pt x="2008" y="483"/>
                    <a:pt x="1946" y="483"/>
                  </a:cubicBezTo>
                  <a:close/>
                  <a:moveTo>
                    <a:pt x="2289" y="285"/>
                  </a:moveTo>
                  <a:cubicBezTo>
                    <a:pt x="2289" y="264"/>
                    <a:pt x="2309" y="253"/>
                    <a:pt x="2335" y="253"/>
                  </a:cubicBezTo>
                  <a:cubicBezTo>
                    <a:pt x="2365" y="253"/>
                    <a:pt x="2387" y="268"/>
                    <a:pt x="2399" y="294"/>
                  </a:cubicBezTo>
                  <a:lnTo>
                    <a:pt x="2487" y="245"/>
                  </a:lnTo>
                  <a:cubicBezTo>
                    <a:pt x="2456" y="190"/>
                    <a:pt x="2400" y="160"/>
                    <a:pt x="2335" y="160"/>
                  </a:cubicBezTo>
                  <a:cubicBezTo>
                    <a:pt x="2253" y="160"/>
                    <a:pt x="2183" y="206"/>
                    <a:pt x="2183" y="288"/>
                  </a:cubicBezTo>
                  <a:cubicBezTo>
                    <a:pt x="2183" y="429"/>
                    <a:pt x="2390" y="397"/>
                    <a:pt x="2390" y="455"/>
                  </a:cubicBezTo>
                  <a:cubicBezTo>
                    <a:pt x="2390" y="479"/>
                    <a:pt x="2367" y="490"/>
                    <a:pt x="2334" y="490"/>
                  </a:cubicBezTo>
                  <a:cubicBezTo>
                    <a:pt x="2294" y="490"/>
                    <a:pt x="2267" y="471"/>
                    <a:pt x="2256" y="438"/>
                  </a:cubicBezTo>
                  <a:lnTo>
                    <a:pt x="2166" y="488"/>
                  </a:lnTo>
                  <a:cubicBezTo>
                    <a:pt x="2195" y="550"/>
                    <a:pt x="2254" y="584"/>
                    <a:pt x="2334" y="584"/>
                  </a:cubicBezTo>
                  <a:cubicBezTo>
                    <a:pt x="2420" y="584"/>
                    <a:pt x="2495" y="542"/>
                    <a:pt x="2495" y="455"/>
                  </a:cubicBezTo>
                  <a:cubicBezTo>
                    <a:pt x="2495" y="308"/>
                    <a:pt x="2289" y="345"/>
                    <a:pt x="2289" y="285"/>
                  </a:cubicBezTo>
                  <a:close/>
                  <a:moveTo>
                    <a:pt x="3001" y="172"/>
                  </a:moveTo>
                  <a:lnTo>
                    <a:pt x="3001" y="388"/>
                  </a:lnTo>
                  <a:cubicBezTo>
                    <a:pt x="3001" y="458"/>
                    <a:pt x="2964" y="488"/>
                    <a:pt x="2913" y="488"/>
                  </a:cubicBezTo>
                  <a:cubicBezTo>
                    <a:pt x="2867" y="488"/>
                    <a:pt x="2834" y="459"/>
                    <a:pt x="2834" y="405"/>
                  </a:cubicBezTo>
                  <a:lnTo>
                    <a:pt x="2834" y="172"/>
                  </a:lnTo>
                  <a:lnTo>
                    <a:pt x="2730" y="172"/>
                  </a:lnTo>
                  <a:lnTo>
                    <a:pt x="2730" y="418"/>
                  </a:lnTo>
                  <a:cubicBezTo>
                    <a:pt x="2730" y="524"/>
                    <a:pt x="2797" y="584"/>
                    <a:pt x="2882" y="584"/>
                  </a:cubicBezTo>
                  <a:cubicBezTo>
                    <a:pt x="2936" y="584"/>
                    <a:pt x="2977" y="564"/>
                    <a:pt x="3001" y="528"/>
                  </a:cubicBezTo>
                  <a:lnTo>
                    <a:pt x="3001" y="572"/>
                  </a:lnTo>
                  <a:lnTo>
                    <a:pt x="3105" y="572"/>
                  </a:lnTo>
                  <a:lnTo>
                    <a:pt x="3105" y="172"/>
                  </a:lnTo>
                  <a:lnTo>
                    <a:pt x="3001" y="172"/>
                  </a:lnTo>
                  <a:close/>
                  <a:moveTo>
                    <a:pt x="3393" y="160"/>
                  </a:moveTo>
                  <a:cubicBezTo>
                    <a:pt x="3339" y="160"/>
                    <a:pt x="3297" y="180"/>
                    <a:pt x="3273" y="217"/>
                  </a:cubicBezTo>
                  <a:lnTo>
                    <a:pt x="3273" y="172"/>
                  </a:lnTo>
                  <a:lnTo>
                    <a:pt x="3170" y="172"/>
                  </a:lnTo>
                  <a:lnTo>
                    <a:pt x="3170" y="572"/>
                  </a:lnTo>
                  <a:lnTo>
                    <a:pt x="3273" y="572"/>
                  </a:lnTo>
                  <a:lnTo>
                    <a:pt x="3273" y="356"/>
                  </a:lnTo>
                  <a:cubicBezTo>
                    <a:pt x="3273" y="286"/>
                    <a:pt x="3311" y="257"/>
                    <a:pt x="3362" y="257"/>
                  </a:cubicBezTo>
                  <a:cubicBezTo>
                    <a:pt x="3408" y="257"/>
                    <a:pt x="3441" y="285"/>
                    <a:pt x="3441" y="339"/>
                  </a:cubicBezTo>
                  <a:lnTo>
                    <a:pt x="3441" y="572"/>
                  </a:lnTo>
                  <a:lnTo>
                    <a:pt x="3544" y="572"/>
                  </a:lnTo>
                  <a:lnTo>
                    <a:pt x="3544" y="326"/>
                  </a:lnTo>
                  <a:cubicBezTo>
                    <a:pt x="3544" y="220"/>
                    <a:pt x="3478" y="160"/>
                    <a:pt x="3393" y="160"/>
                  </a:cubicBezTo>
                  <a:close/>
                  <a:moveTo>
                    <a:pt x="3908" y="172"/>
                  </a:moveTo>
                  <a:lnTo>
                    <a:pt x="3908" y="219"/>
                  </a:lnTo>
                  <a:cubicBezTo>
                    <a:pt x="3879" y="183"/>
                    <a:pt x="3835" y="160"/>
                    <a:pt x="3777" y="160"/>
                  </a:cubicBezTo>
                  <a:cubicBezTo>
                    <a:pt x="3670" y="160"/>
                    <a:pt x="3582" y="253"/>
                    <a:pt x="3582" y="372"/>
                  </a:cubicBezTo>
                  <a:cubicBezTo>
                    <a:pt x="3582" y="492"/>
                    <a:pt x="3670" y="584"/>
                    <a:pt x="3777" y="584"/>
                  </a:cubicBezTo>
                  <a:cubicBezTo>
                    <a:pt x="3835" y="584"/>
                    <a:pt x="3879" y="561"/>
                    <a:pt x="3908" y="525"/>
                  </a:cubicBezTo>
                  <a:lnTo>
                    <a:pt x="3908" y="572"/>
                  </a:lnTo>
                  <a:lnTo>
                    <a:pt x="4011" y="572"/>
                  </a:lnTo>
                  <a:lnTo>
                    <a:pt x="4011" y="172"/>
                  </a:lnTo>
                  <a:lnTo>
                    <a:pt x="3908" y="172"/>
                  </a:lnTo>
                  <a:close/>
                  <a:moveTo>
                    <a:pt x="3796" y="485"/>
                  </a:moveTo>
                  <a:cubicBezTo>
                    <a:pt x="3733" y="485"/>
                    <a:pt x="3686" y="439"/>
                    <a:pt x="3686" y="372"/>
                  </a:cubicBezTo>
                  <a:cubicBezTo>
                    <a:pt x="3686" y="305"/>
                    <a:pt x="3733" y="259"/>
                    <a:pt x="3796" y="259"/>
                  </a:cubicBezTo>
                  <a:cubicBezTo>
                    <a:pt x="3860" y="259"/>
                    <a:pt x="3908" y="305"/>
                    <a:pt x="3908" y="372"/>
                  </a:cubicBezTo>
                  <a:cubicBezTo>
                    <a:pt x="3908" y="439"/>
                    <a:pt x="3860" y="485"/>
                    <a:pt x="3796" y="485"/>
                  </a:cubicBezTo>
                  <a:close/>
                  <a:moveTo>
                    <a:pt x="108" y="1140"/>
                  </a:moveTo>
                  <a:lnTo>
                    <a:pt x="411" y="1140"/>
                  </a:lnTo>
                  <a:cubicBezTo>
                    <a:pt x="413" y="1126"/>
                    <a:pt x="415" y="1113"/>
                    <a:pt x="415" y="1098"/>
                  </a:cubicBezTo>
                  <a:cubicBezTo>
                    <a:pt x="415" y="980"/>
                    <a:pt x="330" y="886"/>
                    <a:pt x="212" y="886"/>
                  </a:cubicBezTo>
                  <a:cubicBezTo>
                    <a:pt x="86" y="886"/>
                    <a:pt x="0" y="978"/>
                    <a:pt x="0" y="1098"/>
                  </a:cubicBezTo>
                  <a:cubicBezTo>
                    <a:pt x="0" y="1217"/>
                    <a:pt x="85" y="1309"/>
                    <a:pt x="220" y="1309"/>
                  </a:cubicBezTo>
                  <a:cubicBezTo>
                    <a:pt x="297" y="1309"/>
                    <a:pt x="357" y="1278"/>
                    <a:pt x="395" y="1223"/>
                  </a:cubicBezTo>
                  <a:lnTo>
                    <a:pt x="311" y="1175"/>
                  </a:lnTo>
                  <a:cubicBezTo>
                    <a:pt x="294" y="1199"/>
                    <a:pt x="261" y="1215"/>
                    <a:pt x="221" y="1215"/>
                  </a:cubicBezTo>
                  <a:cubicBezTo>
                    <a:pt x="167" y="1215"/>
                    <a:pt x="123" y="1193"/>
                    <a:pt x="108" y="1140"/>
                  </a:cubicBezTo>
                  <a:close/>
                  <a:moveTo>
                    <a:pt x="107" y="1060"/>
                  </a:moveTo>
                  <a:cubicBezTo>
                    <a:pt x="119" y="1009"/>
                    <a:pt x="156" y="979"/>
                    <a:pt x="212" y="979"/>
                  </a:cubicBezTo>
                  <a:cubicBezTo>
                    <a:pt x="255" y="979"/>
                    <a:pt x="298" y="1002"/>
                    <a:pt x="311" y="1060"/>
                  </a:cubicBezTo>
                  <a:lnTo>
                    <a:pt x="107" y="1060"/>
                  </a:lnTo>
                  <a:close/>
                  <a:moveTo>
                    <a:pt x="900" y="886"/>
                  </a:moveTo>
                  <a:cubicBezTo>
                    <a:pt x="846" y="886"/>
                    <a:pt x="806" y="908"/>
                    <a:pt x="781" y="944"/>
                  </a:cubicBezTo>
                  <a:cubicBezTo>
                    <a:pt x="759" y="907"/>
                    <a:pt x="722" y="886"/>
                    <a:pt x="672" y="886"/>
                  </a:cubicBezTo>
                  <a:cubicBezTo>
                    <a:pt x="621" y="886"/>
                    <a:pt x="583" y="906"/>
                    <a:pt x="561" y="940"/>
                  </a:cubicBezTo>
                  <a:lnTo>
                    <a:pt x="561" y="897"/>
                  </a:lnTo>
                  <a:lnTo>
                    <a:pt x="457" y="897"/>
                  </a:lnTo>
                  <a:lnTo>
                    <a:pt x="457" y="1298"/>
                  </a:lnTo>
                  <a:lnTo>
                    <a:pt x="561" y="1298"/>
                  </a:lnTo>
                  <a:lnTo>
                    <a:pt x="561" y="1073"/>
                  </a:lnTo>
                  <a:cubicBezTo>
                    <a:pt x="561" y="1013"/>
                    <a:pt x="592" y="982"/>
                    <a:pt x="636" y="982"/>
                  </a:cubicBezTo>
                  <a:cubicBezTo>
                    <a:pt x="679" y="982"/>
                    <a:pt x="703" y="1011"/>
                    <a:pt x="703" y="1058"/>
                  </a:cubicBezTo>
                  <a:lnTo>
                    <a:pt x="703" y="1298"/>
                  </a:lnTo>
                  <a:lnTo>
                    <a:pt x="807" y="1298"/>
                  </a:lnTo>
                  <a:lnTo>
                    <a:pt x="807" y="1073"/>
                  </a:lnTo>
                  <a:cubicBezTo>
                    <a:pt x="807" y="1013"/>
                    <a:pt x="836" y="982"/>
                    <a:pt x="881" y="982"/>
                  </a:cubicBezTo>
                  <a:cubicBezTo>
                    <a:pt x="925" y="982"/>
                    <a:pt x="949" y="1011"/>
                    <a:pt x="949" y="1058"/>
                  </a:cubicBezTo>
                  <a:lnTo>
                    <a:pt x="949" y="1298"/>
                  </a:lnTo>
                  <a:lnTo>
                    <a:pt x="1052" y="1298"/>
                  </a:lnTo>
                  <a:lnTo>
                    <a:pt x="1052" y="1051"/>
                  </a:lnTo>
                  <a:cubicBezTo>
                    <a:pt x="1052" y="951"/>
                    <a:pt x="992" y="886"/>
                    <a:pt x="900" y="886"/>
                  </a:cubicBezTo>
                  <a:close/>
                  <a:moveTo>
                    <a:pt x="1344" y="886"/>
                  </a:moveTo>
                  <a:cubicBezTo>
                    <a:pt x="1285" y="886"/>
                    <a:pt x="1243" y="908"/>
                    <a:pt x="1214" y="944"/>
                  </a:cubicBezTo>
                  <a:lnTo>
                    <a:pt x="1214" y="897"/>
                  </a:lnTo>
                  <a:lnTo>
                    <a:pt x="1111" y="897"/>
                  </a:lnTo>
                  <a:lnTo>
                    <a:pt x="1111" y="1458"/>
                  </a:lnTo>
                  <a:lnTo>
                    <a:pt x="1214" y="1458"/>
                  </a:lnTo>
                  <a:lnTo>
                    <a:pt x="1214" y="1251"/>
                  </a:lnTo>
                  <a:cubicBezTo>
                    <a:pt x="1243" y="1288"/>
                    <a:pt x="1285" y="1309"/>
                    <a:pt x="1344" y="1309"/>
                  </a:cubicBezTo>
                  <a:cubicBezTo>
                    <a:pt x="1451" y="1309"/>
                    <a:pt x="1540" y="1217"/>
                    <a:pt x="1540" y="1098"/>
                  </a:cubicBezTo>
                  <a:cubicBezTo>
                    <a:pt x="1540" y="978"/>
                    <a:pt x="1451" y="886"/>
                    <a:pt x="1344" y="886"/>
                  </a:cubicBezTo>
                  <a:close/>
                  <a:moveTo>
                    <a:pt x="1325" y="1211"/>
                  </a:moveTo>
                  <a:cubicBezTo>
                    <a:pt x="1261" y="1211"/>
                    <a:pt x="1214" y="1165"/>
                    <a:pt x="1214" y="1098"/>
                  </a:cubicBezTo>
                  <a:cubicBezTo>
                    <a:pt x="1214" y="1030"/>
                    <a:pt x="1261" y="985"/>
                    <a:pt x="1325" y="985"/>
                  </a:cubicBezTo>
                  <a:cubicBezTo>
                    <a:pt x="1389" y="985"/>
                    <a:pt x="1436" y="1030"/>
                    <a:pt x="1436" y="1098"/>
                  </a:cubicBezTo>
                  <a:cubicBezTo>
                    <a:pt x="1436" y="1165"/>
                    <a:pt x="1389" y="1211"/>
                    <a:pt x="1325" y="1211"/>
                  </a:cubicBezTo>
                  <a:close/>
                  <a:moveTo>
                    <a:pt x="1686" y="966"/>
                  </a:moveTo>
                  <a:lnTo>
                    <a:pt x="1686" y="897"/>
                  </a:lnTo>
                  <a:lnTo>
                    <a:pt x="1583" y="897"/>
                  </a:lnTo>
                  <a:lnTo>
                    <a:pt x="1583" y="1298"/>
                  </a:lnTo>
                  <a:lnTo>
                    <a:pt x="1686" y="1298"/>
                  </a:lnTo>
                  <a:lnTo>
                    <a:pt x="1686" y="1106"/>
                  </a:lnTo>
                  <a:cubicBezTo>
                    <a:pt x="1686" y="1022"/>
                    <a:pt x="1754" y="998"/>
                    <a:pt x="1808" y="1005"/>
                  </a:cubicBezTo>
                  <a:lnTo>
                    <a:pt x="1808" y="889"/>
                  </a:lnTo>
                  <a:cubicBezTo>
                    <a:pt x="1758" y="889"/>
                    <a:pt x="1707" y="912"/>
                    <a:pt x="1686" y="966"/>
                  </a:cubicBezTo>
                  <a:close/>
                  <a:moveTo>
                    <a:pt x="1911" y="1140"/>
                  </a:moveTo>
                  <a:lnTo>
                    <a:pt x="2213" y="1140"/>
                  </a:lnTo>
                  <a:cubicBezTo>
                    <a:pt x="2216" y="1126"/>
                    <a:pt x="2217" y="1113"/>
                    <a:pt x="2217" y="1098"/>
                  </a:cubicBezTo>
                  <a:cubicBezTo>
                    <a:pt x="2217" y="980"/>
                    <a:pt x="2133" y="886"/>
                    <a:pt x="2014" y="886"/>
                  </a:cubicBezTo>
                  <a:cubicBezTo>
                    <a:pt x="1888" y="886"/>
                    <a:pt x="1803" y="978"/>
                    <a:pt x="1803" y="1098"/>
                  </a:cubicBezTo>
                  <a:cubicBezTo>
                    <a:pt x="1803" y="1217"/>
                    <a:pt x="1888" y="1309"/>
                    <a:pt x="2022" y="1309"/>
                  </a:cubicBezTo>
                  <a:cubicBezTo>
                    <a:pt x="2099" y="1309"/>
                    <a:pt x="2159" y="1278"/>
                    <a:pt x="2197" y="1223"/>
                  </a:cubicBezTo>
                  <a:lnTo>
                    <a:pt x="2114" y="1175"/>
                  </a:lnTo>
                  <a:cubicBezTo>
                    <a:pt x="2096" y="1199"/>
                    <a:pt x="2064" y="1215"/>
                    <a:pt x="2024" y="1215"/>
                  </a:cubicBezTo>
                  <a:cubicBezTo>
                    <a:pt x="1969" y="1215"/>
                    <a:pt x="1925" y="1193"/>
                    <a:pt x="1911" y="1140"/>
                  </a:cubicBezTo>
                  <a:close/>
                  <a:moveTo>
                    <a:pt x="1909" y="1060"/>
                  </a:moveTo>
                  <a:cubicBezTo>
                    <a:pt x="1921" y="1009"/>
                    <a:pt x="1959" y="979"/>
                    <a:pt x="2014" y="979"/>
                  </a:cubicBezTo>
                  <a:cubicBezTo>
                    <a:pt x="2058" y="979"/>
                    <a:pt x="2101" y="1002"/>
                    <a:pt x="2114" y="1060"/>
                  </a:cubicBezTo>
                  <a:lnTo>
                    <a:pt x="1909" y="1060"/>
                  </a:lnTo>
                  <a:close/>
                  <a:moveTo>
                    <a:pt x="2339" y="1011"/>
                  </a:moveTo>
                  <a:cubicBezTo>
                    <a:pt x="2339" y="989"/>
                    <a:pt x="2360" y="978"/>
                    <a:pt x="2386" y="978"/>
                  </a:cubicBezTo>
                  <a:cubicBezTo>
                    <a:pt x="2415" y="978"/>
                    <a:pt x="2438" y="993"/>
                    <a:pt x="2450" y="1019"/>
                  </a:cubicBezTo>
                  <a:lnTo>
                    <a:pt x="2538" y="971"/>
                  </a:lnTo>
                  <a:cubicBezTo>
                    <a:pt x="2507" y="916"/>
                    <a:pt x="2451" y="886"/>
                    <a:pt x="2386" y="886"/>
                  </a:cubicBezTo>
                  <a:cubicBezTo>
                    <a:pt x="2303" y="886"/>
                    <a:pt x="2233" y="932"/>
                    <a:pt x="2233" y="1013"/>
                  </a:cubicBezTo>
                  <a:cubicBezTo>
                    <a:pt x="2233" y="1154"/>
                    <a:pt x="2440" y="1122"/>
                    <a:pt x="2440" y="1181"/>
                  </a:cubicBezTo>
                  <a:cubicBezTo>
                    <a:pt x="2440" y="1204"/>
                    <a:pt x="2418" y="1215"/>
                    <a:pt x="2385" y="1215"/>
                  </a:cubicBezTo>
                  <a:cubicBezTo>
                    <a:pt x="2345" y="1215"/>
                    <a:pt x="2318" y="1196"/>
                    <a:pt x="2306" y="1163"/>
                  </a:cubicBezTo>
                  <a:lnTo>
                    <a:pt x="2216" y="1214"/>
                  </a:lnTo>
                  <a:cubicBezTo>
                    <a:pt x="2245" y="1276"/>
                    <a:pt x="2305" y="1309"/>
                    <a:pt x="2385" y="1309"/>
                  </a:cubicBezTo>
                  <a:cubicBezTo>
                    <a:pt x="2471" y="1309"/>
                    <a:pt x="2546" y="1268"/>
                    <a:pt x="2546" y="1181"/>
                  </a:cubicBezTo>
                  <a:cubicBezTo>
                    <a:pt x="2546" y="1033"/>
                    <a:pt x="2339" y="1070"/>
                    <a:pt x="2339" y="1011"/>
                  </a:cubicBezTo>
                  <a:close/>
                  <a:moveTo>
                    <a:pt x="2882" y="897"/>
                  </a:moveTo>
                  <a:lnTo>
                    <a:pt x="2882" y="944"/>
                  </a:lnTo>
                  <a:cubicBezTo>
                    <a:pt x="2853" y="908"/>
                    <a:pt x="2810" y="886"/>
                    <a:pt x="2751" y="886"/>
                  </a:cubicBezTo>
                  <a:cubicBezTo>
                    <a:pt x="2645" y="886"/>
                    <a:pt x="2557" y="978"/>
                    <a:pt x="2557" y="1098"/>
                  </a:cubicBezTo>
                  <a:cubicBezTo>
                    <a:pt x="2557" y="1217"/>
                    <a:pt x="2645" y="1309"/>
                    <a:pt x="2751" y="1309"/>
                  </a:cubicBezTo>
                  <a:cubicBezTo>
                    <a:pt x="2810" y="1309"/>
                    <a:pt x="2853" y="1287"/>
                    <a:pt x="2882" y="1251"/>
                  </a:cubicBezTo>
                  <a:lnTo>
                    <a:pt x="2882" y="1298"/>
                  </a:lnTo>
                  <a:lnTo>
                    <a:pt x="2985" y="1298"/>
                  </a:lnTo>
                  <a:lnTo>
                    <a:pt x="2985" y="897"/>
                  </a:lnTo>
                  <a:lnTo>
                    <a:pt x="2882" y="897"/>
                  </a:lnTo>
                  <a:close/>
                  <a:moveTo>
                    <a:pt x="2771" y="1211"/>
                  </a:moveTo>
                  <a:cubicBezTo>
                    <a:pt x="2707" y="1211"/>
                    <a:pt x="2660" y="1165"/>
                    <a:pt x="2660" y="1098"/>
                  </a:cubicBezTo>
                  <a:cubicBezTo>
                    <a:pt x="2660" y="1030"/>
                    <a:pt x="2707" y="985"/>
                    <a:pt x="2771" y="985"/>
                  </a:cubicBezTo>
                  <a:cubicBezTo>
                    <a:pt x="2835" y="985"/>
                    <a:pt x="2882" y="1030"/>
                    <a:pt x="2882" y="1098"/>
                  </a:cubicBezTo>
                  <a:cubicBezTo>
                    <a:pt x="2882" y="1165"/>
                    <a:pt x="2835" y="1211"/>
                    <a:pt x="2771" y="1211"/>
                  </a:cubicBezTo>
                  <a:close/>
                  <a:moveTo>
                    <a:pt x="7443" y="886"/>
                  </a:moveTo>
                  <a:cubicBezTo>
                    <a:pt x="7385" y="886"/>
                    <a:pt x="7342" y="908"/>
                    <a:pt x="7313" y="944"/>
                  </a:cubicBezTo>
                  <a:lnTo>
                    <a:pt x="7313" y="897"/>
                  </a:lnTo>
                  <a:lnTo>
                    <a:pt x="7210" y="897"/>
                  </a:lnTo>
                  <a:lnTo>
                    <a:pt x="7210" y="1458"/>
                  </a:lnTo>
                  <a:lnTo>
                    <a:pt x="7313" y="1458"/>
                  </a:lnTo>
                  <a:lnTo>
                    <a:pt x="7313" y="1251"/>
                  </a:lnTo>
                  <a:cubicBezTo>
                    <a:pt x="7342" y="1288"/>
                    <a:pt x="7385" y="1309"/>
                    <a:pt x="7443" y="1309"/>
                  </a:cubicBezTo>
                  <a:cubicBezTo>
                    <a:pt x="7551" y="1309"/>
                    <a:pt x="7639" y="1217"/>
                    <a:pt x="7639" y="1098"/>
                  </a:cubicBezTo>
                  <a:cubicBezTo>
                    <a:pt x="7639" y="978"/>
                    <a:pt x="7551" y="886"/>
                    <a:pt x="7443" y="886"/>
                  </a:cubicBezTo>
                  <a:close/>
                  <a:moveTo>
                    <a:pt x="7424" y="1211"/>
                  </a:moveTo>
                  <a:cubicBezTo>
                    <a:pt x="7361" y="1211"/>
                    <a:pt x="7313" y="1165"/>
                    <a:pt x="7313" y="1098"/>
                  </a:cubicBezTo>
                  <a:cubicBezTo>
                    <a:pt x="7313" y="1030"/>
                    <a:pt x="7361" y="985"/>
                    <a:pt x="7424" y="985"/>
                  </a:cubicBezTo>
                  <a:cubicBezTo>
                    <a:pt x="7488" y="985"/>
                    <a:pt x="7535" y="1030"/>
                    <a:pt x="7535" y="1098"/>
                  </a:cubicBezTo>
                  <a:cubicBezTo>
                    <a:pt x="7535" y="1165"/>
                    <a:pt x="7488" y="1211"/>
                    <a:pt x="7424" y="1211"/>
                  </a:cubicBezTo>
                  <a:close/>
                  <a:moveTo>
                    <a:pt x="7873" y="1309"/>
                  </a:moveTo>
                  <a:cubicBezTo>
                    <a:pt x="7991" y="1309"/>
                    <a:pt x="8085" y="1217"/>
                    <a:pt x="8085" y="1098"/>
                  </a:cubicBezTo>
                  <a:cubicBezTo>
                    <a:pt x="8085" y="978"/>
                    <a:pt x="7991" y="886"/>
                    <a:pt x="7873" y="886"/>
                  </a:cubicBezTo>
                  <a:cubicBezTo>
                    <a:pt x="7755" y="886"/>
                    <a:pt x="7661" y="978"/>
                    <a:pt x="7661" y="1098"/>
                  </a:cubicBezTo>
                  <a:cubicBezTo>
                    <a:pt x="7661" y="1217"/>
                    <a:pt x="7755" y="1309"/>
                    <a:pt x="7873" y="1309"/>
                  </a:cubicBezTo>
                  <a:close/>
                  <a:moveTo>
                    <a:pt x="7873" y="1208"/>
                  </a:moveTo>
                  <a:cubicBezTo>
                    <a:pt x="7812" y="1208"/>
                    <a:pt x="7765" y="1163"/>
                    <a:pt x="7765" y="1098"/>
                  </a:cubicBezTo>
                  <a:cubicBezTo>
                    <a:pt x="7765" y="1033"/>
                    <a:pt x="7812" y="987"/>
                    <a:pt x="7873" y="987"/>
                  </a:cubicBezTo>
                  <a:cubicBezTo>
                    <a:pt x="7935" y="987"/>
                    <a:pt x="7982" y="1033"/>
                    <a:pt x="7982" y="1098"/>
                  </a:cubicBezTo>
                  <a:cubicBezTo>
                    <a:pt x="7982" y="1163"/>
                    <a:pt x="7935" y="1208"/>
                    <a:pt x="7873" y="1208"/>
                  </a:cubicBezTo>
                  <a:close/>
                  <a:moveTo>
                    <a:pt x="8232" y="966"/>
                  </a:moveTo>
                  <a:lnTo>
                    <a:pt x="8232" y="897"/>
                  </a:lnTo>
                  <a:lnTo>
                    <a:pt x="8129" y="897"/>
                  </a:lnTo>
                  <a:lnTo>
                    <a:pt x="8129" y="1298"/>
                  </a:lnTo>
                  <a:lnTo>
                    <a:pt x="8232" y="1298"/>
                  </a:lnTo>
                  <a:lnTo>
                    <a:pt x="8232" y="1106"/>
                  </a:lnTo>
                  <a:cubicBezTo>
                    <a:pt x="8232" y="1022"/>
                    <a:pt x="8300" y="998"/>
                    <a:pt x="8354" y="1005"/>
                  </a:cubicBezTo>
                  <a:lnTo>
                    <a:pt x="8354" y="889"/>
                  </a:lnTo>
                  <a:cubicBezTo>
                    <a:pt x="8304" y="889"/>
                    <a:pt x="8253" y="912"/>
                    <a:pt x="8232" y="966"/>
                  </a:cubicBezTo>
                  <a:close/>
                  <a:moveTo>
                    <a:pt x="576" y="1722"/>
                  </a:moveTo>
                  <a:lnTo>
                    <a:pt x="295" y="1722"/>
                  </a:lnTo>
                  <a:lnTo>
                    <a:pt x="295" y="1820"/>
                  </a:lnTo>
                  <a:lnTo>
                    <a:pt x="465" y="1820"/>
                  </a:lnTo>
                  <a:cubicBezTo>
                    <a:pt x="446" y="1884"/>
                    <a:pt x="390" y="1926"/>
                    <a:pt x="302" y="1926"/>
                  </a:cubicBezTo>
                  <a:cubicBezTo>
                    <a:pt x="184" y="1926"/>
                    <a:pt x="110" y="1848"/>
                    <a:pt x="110" y="1744"/>
                  </a:cubicBezTo>
                  <a:cubicBezTo>
                    <a:pt x="110" y="1637"/>
                    <a:pt x="187" y="1559"/>
                    <a:pt x="294" y="1559"/>
                  </a:cubicBezTo>
                  <a:cubicBezTo>
                    <a:pt x="362" y="1559"/>
                    <a:pt x="419" y="1591"/>
                    <a:pt x="444" y="1636"/>
                  </a:cubicBezTo>
                  <a:lnTo>
                    <a:pt x="539" y="1582"/>
                  </a:lnTo>
                  <a:cubicBezTo>
                    <a:pt x="492" y="1505"/>
                    <a:pt x="401" y="1451"/>
                    <a:pt x="294" y="1451"/>
                  </a:cubicBezTo>
                  <a:cubicBezTo>
                    <a:pt x="127" y="1451"/>
                    <a:pt x="0" y="1581"/>
                    <a:pt x="0" y="1744"/>
                  </a:cubicBezTo>
                  <a:cubicBezTo>
                    <a:pt x="0" y="1904"/>
                    <a:pt x="125" y="2035"/>
                    <a:pt x="301" y="2035"/>
                  </a:cubicBezTo>
                  <a:cubicBezTo>
                    <a:pt x="462" y="2035"/>
                    <a:pt x="576" y="1927"/>
                    <a:pt x="576" y="1765"/>
                  </a:cubicBezTo>
                  <a:lnTo>
                    <a:pt x="576" y="1722"/>
                  </a:lnTo>
                  <a:close/>
                  <a:moveTo>
                    <a:pt x="724" y="1692"/>
                  </a:moveTo>
                  <a:lnTo>
                    <a:pt x="724" y="1623"/>
                  </a:lnTo>
                  <a:lnTo>
                    <a:pt x="621" y="1623"/>
                  </a:lnTo>
                  <a:lnTo>
                    <a:pt x="621" y="2023"/>
                  </a:lnTo>
                  <a:lnTo>
                    <a:pt x="724" y="2023"/>
                  </a:lnTo>
                  <a:lnTo>
                    <a:pt x="724" y="1832"/>
                  </a:lnTo>
                  <a:cubicBezTo>
                    <a:pt x="724" y="1748"/>
                    <a:pt x="792" y="1724"/>
                    <a:pt x="846" y="1730"/>
                  </a:cubicBezTo>
                  <a:lnTo>
                    <a:pt x="846" y="1615"/>
                  </a:lnTo>
                  <a:cubicBezTo>
                    <a:pt x="795" y="1615"/>
                    <a:pt x="745" y="1637"/>
                    <a:pt x="724" y="1692"/>
                  </a:cubicBezTo>
                  <a:close/>
                  <a:moveTo>
                    <a:pt x="949" y="1866"/>
                  </a:moveTo>
                  <a:lnTo>
                    <a:pt x="1251" y="1866"/>
                  </a:lnTo>
                  <a:cubicBezTo>
                    <a:pt x="1253" y="1852"/>
                    <a:pt x="1255" y="1838"/>
                    <a:pt x="1255" y="1823"/>
                  </a:cubicBezTo>
                  <a:cubicBezTo>
                    <a:pt x="1255" y="1705"/>
                    <a:pt x="1171" y="1611"/>
                    <a:pt x="1052" y="1611"/>
                  </a:cubicBezTo>
                  <a:cubicBezTo>
                    <a:pt x="926" y="1611"/>
                    <a:pt x="840" y="1704"/>
                    <a:pt x="840" y="1823"/>
                  </a:cubicBezTo>
                  <a:cubicBezTo>
                    <a:pt x="840" y="1943"/>
                    <a:pt x="925" y="2035"/>
                    <a:pt x="1060" y="2035"/>
                  </a:cubicBezTo>
                  <a:cubicBezTo>
                    <a:pt x="1137" y="2035"/>
                    <a:pt x="1197" y="2003"/>
                    <a:pt x="1235" y="1949"/>
                  </a:cubicBezTo>
                  <a:lnTo>
                    <a:pt x="1152" y="1901"/>
                  </a:lnTo>
                  <a:cubicBezTo>
                    <a:pt x="1134" y="1924"/>
                    <a:pt x="1102" y="1941"/>
                    <a:pt x="1062" y="1941"/>
                  </a:cubicBezTo>
                  <a:cubicBezTo>
                    <a:pt x="1007" y="1941"/>
                    <a:pt x="963" y="1918"/>
                    <a:pt x="949" y="1866"/>
                  </a:cubicBezTo>
                  <a:close/>
                  <a:moveTo>
                    <a:pt x="947" y="1785"/>
                  </a:moveTo>
                  <a:cubicBezTo>
                    <a:pt x="959" y="1734"/>
                    <a:pt x="997" y="1704"/>
                    <a:pt x="1052" y="1704"/>
                  </a:cubicBezTo>
                  <a:cubicBezTo>
                    <a:pt x="1095" y="1704"/>
                    <a:pt x="1139" y="1728"/>
                    <a:pt x="1152" y="1785"/>
                  </a:cubicBezTo>
                  <a:lnTo>
                    <a:pt x="947" y="1785"/>
                  </a:lnTo>
                  <a:close/>
                  <a:moveTo>
                    <a:pt x="1599" y="1623"/>
                  </a:moveTo>
                  <a:lnTo>
                    <a:pt x="1599" y="1670"/>
                  </a:lnTo>
                  <a:cubicBezTo>
                    <a:pt x="1570" y="1634"/>
                    <a:pt x="1527" y="1611"/>
                    <a:pt x="1468" y="1611"/>
                  </a:cubicBezTo>
                  <a:cubicBezTo>
                    <a:pt x="1362" y="1611"/>
                    <a:pt x="1274" y="1704"/>
                    <a:pt x="1274" y="1823"/>
                  </a:cubicBezTo>
                  <a:cubicBezTo>
                    <a:pt x="1274" y="1943"/>
                    <a:pt x="1362" y="2035"/>
                    <a:pt x="1468" y="2035"/>
                  </a:cubicBezTo>
                  <a:cubicBezTo>
                    <a:pt x="1527" y="2035"/>
                    <a:pt x="1570" y="2012"/>
                    <a:pt x="1599" y="1976"/>
                  </a:cubicBezTo>
                  <a:lnTo>
                    <a:pt x="1599" y="2023"/>
                  </a:lnTo>
                  <a:lnTo>
                    <a:pt x="1702" y="2023"/>
                  </a:lnTo>
                  <a:lnTo>
                    <a:pt x="1702" y="1623"/>
                  </a:lnTo>
                  <a:lnTo>
                    <a:pt x="1599" y="1623"/>
                  </a:lnTo>
                  <a:close/>
                  <a:moveTo>
                    <a:pt x="1488" y="1936"/>
                  </a:moveTo>
                  <a:cubicBezTo>
                    <a:pt x="1424" y="1936"/>
                    <a:pt x="1377" y="1890"/>
                    <a:pt x="1377" y="1823"/>
                  </a:cubicBezTo>
                  <a:cubicBezTo>
                    <a:pt x="1377" y="1756"/>
                    <a:pt x="1424" y="1710"/>
                    <a:pt x="1488" y="1710"/>
                  </a:cubicBezTo>
                  <a:cubicBezTo>
                    <a:pt x="1552" y="1710"/>
                    <a:pt x="1599" y="1756"/>
                    <a:pt x="1599" y="1823"/>
                  </a:cubicBezTo>
                  <a:cubicBezTo>
                    <a:pt x="1599" y="1890"/>
                    <a:pt x="1552" y="1936"/>
                    <a:pt x="1488" y="1936"/>
                  </a:cubicBezTo>
                  <a:close/>
                  <a:moveTo>
                    <a:pt x="1996" y="1722"/>
                  </a:moveTo>
                  <a:lnTo>
                    <a:pt x="1996" y="1623"/>
                  </a:lnTo>
                  <a:lnTo>
                    <a:pt x="1905" y="1623"/>
                  </a:lnTo>
                  <a:lnTo>
                    <a:pt x="1905" y="1510"/>
                  </a:lnTo>
                  <a:lnTo>
                    <a:pt x="1802" y="1542"/>
                  </a:lnTo>
                  <a:lnTo>
                    <a:pt x="1802" y="1623"/>
                  </a:lnTo>
                  <a:lnTo>
                    <a:pt x="1732" y="1623"/>
                  </a:lnTo>
                  <a:lnTo>
                    <a:pt x="1732" y="1722"/>
                  </a:lnTo>
                  <a:lnTo>
                    <a:pt x="1802" y="1722"/>
                  </a:lnTo>
                  <a:lnTo>
                    <a:pt x="1802" y="1889"/>
                  </a:lnTo>
                  <a:cubicBezTo>
                    <a:pt x="1802" y="1997"/>
                    <a:pt x="1851" y="2040"/>
                    <a:pt x="1996" y="2023"/>
                  </a:cubicBezTo>
                  <a:lnTo>
                    <a:pt x="1996" y="1930"/>
                  </a:lnTo>
                  <a:cubicBezTo>
                    <a:pt x="1937" y="1933"/>
                    <a:pt x="1905" y="1932"/>
                    <a:pt x="1905" y="1889"/>
                  </a:cubicBezTo>
                  <a:lnTo>
                    <a:pt x="1905" y="1722"/>
                  </a:lnTo>
                  <a:lnTo>
                    <a:pt x="1996" y="1722"/>
                  </a:lnTo>
                  <a:close/>
                  <a:moveTo>
                    <a:pt x="2460" y="1462"/>
                  </a:moveTo>
                  <a:lnTo>
                    <a:pt x="2251" y="1462"/>
                  </a:lnTo>
                  <a:lnTo>
                    <a:pt x="2251" y="2023"/>
                  </a:lnTo>
                  <a:lnTo>
                    <a:pt x="2362" y="2023"/>
                  </a:lnTo>
                  <a:lnTo>
                    <a:pt x="2362" y="1839"/>
                  </a:lnTo>
                  <a:lnTo>
                    <a:pt x="2460" y="1839"/>
                  </a:lnTo>
                  <a:cubicBezTo>
                    <a:pt x="2568" y="1839"/>
                    <a:pt x="2652" y="1756"/>
                    <a:pt x="2652" y="1651"/>
                  </a:cubicBezTo>
                  <a:cubicBezTo>
                    <a:pt x="2652" y="1546"/>
                    <a:pt x="2568" y="1462"/>
                    <a:pt x="2460" y="1462"/>
                  </a:cubicBezTo>
                  <a:close/>
                  <a:moveTo>
                    <a:pt x="2460" y="1736"/>
                  </a:moveTo>
                  <a:lnTo>
                    <a:pt x="2362" y="1736"/>
                  </a:lnTo>
                  <a:lnTo>
                    <a:pt x="2362" y="1566"/>
                  </a:lnTo>
                  <a:lnTo>
                    <a:pt x="2460" y="1566"/>
                  </a:lnTo>
                  <a:cubicBezTo>
                    <a:pt x="2507" y="1566"/>
                    <a:pt x="2542" y="1602"/>
                    <a:pt x="2542" y="1651"/>
                  </a:cubicBezTo>
                  <a:cubicBezTo>
                    <a:pt x="2542" y="1699"/>
                    <a:pt x="2507" y="1736"/>
                    <a:pt x="2460" y="1736"/>
                  </a:cubicBezTo>
                  <a:close/>
                  <a:moveTo>
                    <a:pt x="2690" y="2023"/>
                  </a:moveTo>
                  <a:lnTo>
                    <a:pt x="2793" y="2023"/>
                  </a:lnTo>
                  <a:lnTo>
                    <a:pt x="2793" y="1438"/>
                  </a:lnTo>
                  <a:lnTo>
                    <a:pt x="2690" y="1438"/>
                  </a:lnTo>
                  <a:lnTo>
                    <a:pt x="2690" y="2023"/>
                  </a:lnTo>
                  <a:close/>
                  <a:moveTo>
                    <a:pt x="3163" y="1623"/>
                  </a:moveTo>
                  <a:lnTo>
                    <a:pt x="3163" y="1670"/>
                  </a:lnTo>
                  <a:cubicBezTo>
                    <a:pt x="3134" y="1634"/>
                    <a:pt x="3091" y="1611"/>
                    <a:pt x="3032" y="1611"/>
                  </a:cubicBezTo>
                  <a:cubicBezTo>
                    <a:pt x="2925" y="1611"/>
                    <a:pt x="2837" y="1704"/>
                    <a:pt x="2837" y="1823"/>
                  </a:cubicBezTo>
                  <a:cubicBezTo>
                    <a:pt x="2837" y="1943"/>
                    <a:pt x="2925" y="2035"/>
                    <a:pt x="3032" y="2035"/>
                  </a:cubicBezTo>
                  <a:cubicBezTo>
                    <a:pt x="3091" y="2035"/>
                    <a:pt x="3134" y="2012"/>
                    <a:pt x="3163" y="1976"/>
                  </a:cubicBezTo>
                  <a:lnTo>
                    <a:pt x="3163" y="2023"/>
                  </a:lnTo>
                  <a:lnTo>
                    <a:pt x="3266" y="2023"/>
                  </a:lnTo>
                  <a:lnTo>
                    <a:pt x="3266" y="1623"/>
                  </a:lnTo>
                  <a:lnTo>
                    <a:pt x="3163" y="1623"/>
                  </a:lnTo>
                  <a:close/>
                  <a:moveTo>
                    <a:pt x="3051" y="1936"/>
                  </a:moveTo>
                  <a:cubicBezTo>
                    <a:pt x="2988" y="1936"/>
                    <a:pt x="2941" y="1890"/>
                    <a:pt x="2941" y="1823"/>
                  </a:cubicBezTo>
                  <a:cubicBezTo>
                    <a:pt x="2941" y="1756"/>
                    <a:pt x="2988" y="1710"/>
                    <a:pt x="3051" y="1710"/>
                  </a:cubicBezTo>
                  <a:cubicBezTo>
                    <a:pt x="3115" y="1710"/>
                    <a:pt x="3163" y="1756"/>
                    <a:pt x="3163" y="1823"/>
                  </a:cubicBezTo>
                  <a:cubicBezTo>
                    <a:pt x="3163" y="1890"/>
                    <a:pt x="3115" y="1936"/>
                    <a:pt x="3051" y="1936"/>
                  </a:cubicBezTo>
                  <a:close/>
                  <a:moveTo>
                    <a:pt x="3521" y="2035"/>
                  </a:moveTo>
                  <a:cubicBezTo>
                    <a:pt x="3600" y="2035"/>
                    <a:pt x="3668" y="1993"/>
                    <a:pt x="3702" y="1931"/>
                  </a:cubicBezTo>
                  <a:lnTo>
                    <a:pt x="3613" y="1879"/>
                  </a:lnTo>
                  <a:cubicBezTo>
                    <a:pt x="3597" y="1912"/>
                    <a:pt x="3562" y="1932"/>
                    <a:pt x="3520" y="1932"/>
                  </a:cubicBezTo>
                  <a:cubicBezTo>
                    <a:pt x="3459" y="1932"/>
                    <a:pt x="3413" y="1886"/>
                    <a:pt x="3413" y="1823"/>
                  </a:cubicBezTo>
                  <a:cubicBezTo>
                    <a:pt x="3413" y="1759"/>
                    <a:pt x="3459" y="1713"/>
                    <a:pt x="3520" y="1713"/>
                  </a:cubicBezTo>
                  <a:cubicBezTo>
                    <a:pt x="3561" y="1713"/>
                    <a:pt x="3596" y="1734"/>
                    <a:pt x="3612" y="1767"/>
                  </a:cubicBezTo>
                  <a:lnTo>
                    <a:pt x="3701" y="1715"/>
                  </a:lnTo>
                  <a:cubicBezTo>
                    <a:pt x="3668" y="1653"/>
                    <a:pt x="3600" y="1611"/>
                    <a:pt x="3521" y="1611"/>
                  </a:cubicBezTo>
                  <a:cubicBezTo>
                    <a:pt x="3399" y="1611"/>
                    <a:pt x="3310" y="1704"/>
                    <a:pt x="3310" y="1823"/>
                  </a:cubicBezTo>
                  <a:cubicBezTo>
                    <a:pt x="3310" y="1943"/>
                    <a:pt x="3399" y="2035"/>
                    <a:pt x="3521" y="2035"/>
                  </a:cubicBezTo>
                  <a:close/>
                  <a:moveTo>
                    <a:pt x="3808" y="1866"/>
                  </a:moveTo>
                  <a:lnTo>
                    <a:pt x="4111" y="1866"/>
                  </a:lnTo>
                  <a:cubicBezTo>
                    <a:pt x="4113" y="1852"/>
                    <a:pt x="4115" y="1838"/>
                    <a:pt x="4115" y="1823"/>
                  </a:cubicBezTo>
                  <a:cubicBezTo>
                    <a:pt x="4115" y="1705"/>
                    <a:pt x="4030" y="1611"/>
                    <a:pt x="3912" y="1611"/>
                  </a:cubicBezTo>
                  <a:cubicBezTo>
                    <a:pt x="3786" y="1611"/>
                    <a:pt x="3700" y="1704"/>
                    <a:pt x="3700" y="1823"/>
                  </a:cubicBezTo>
                  <a:cubicBezTo>
                    <a:pt x="3700" y="1943"/>
                    <a:pt x="3785" y="2035"/>
                    <a:pt x="3920" y="2035"/>
                  </a:cubicBezTo>
                  <a:cubicBezTo>
                    <a:pt x="3997" y="2035"/>
                    <a:pt x="4057" y="2003"/>
                    <a:pt x="4094" y="1949"/>
                  </a:cubicBezTo>
                  <a:lnTo>
                    <a:pt x="4011" y="1901"/>
                  </a:lnTo>
                  <a:cubicBezTo>
                    <a:pt x="3993" y="1924"/>
                    <a:pt x="3961" y="1941"/>
                    <a:pt x="3921" y="1941"/>
                  </a:cubicBezTo>
                  <a:cubicBezTo>
                    <a:pt x="3867" y="1941"/>
                    <a:pt x="3823" y="1918"/>
                    <a:pt x="3808" y="1866"/>
                  </a:cubicBezTo>
                  <a:close/>
                  <a:moveTo>
                    <a:pt x="3807" y="1785"/>
                  </a:moveTo>
                  <a:cubicBezTo>
                    <a:pt x="3819" y="1734"/>
                    <a:pt x="3856" y="1704"/>
                    <a:pt x="3912" y="1704"/>
                  </a:cubicBezTo>
                  <a:cubicBezTo>
                    <a:pt x="3955" y="1704"/>
                    <a:pt x="3998" y="1728"/>
                    <a:pt x="4011" y="1785"/>
                  </a:cubicBezTo>
                  <a:lnTo>
                    <a:pt x="3807" y="1785"/>
                  </a:lnTo>
                  <a:close/>
                  <a:moveTo>
                    <a:pt x="4587" y="1722"/>
                  </a:moveTo>
                  <a:lnTo>
                    <a:pt x="4587" y="1623"/>
                  </a:lnTo>
                  <a:lnTo>
                    <a:pt x="4496" y="1623"/>
                  </a:lnTo>
                  <a:lnTo>
                    <a:pt x="4496" y="1510"/>
                  </a:lnTo>
                  <a:lnTo>
                    <a:pt x="4393" y="1542"/>
                  </a:lnTo>
                  <a:lnTo>
                    <a:pt x="4393" y="1623"/>
                  </a:lnTo>
                  <a:lnTo>
                    <a:pt x="4323" y="1623"/>
                  </a:lnTo>
                  <a:lnTo>
                    <a:pt x="4323" y="1722"/>
                  </a:lnTo>
                  <a:lnTo>
                    <a:pt x="4393" y="1722"/>
                  </a:lnTo>
                  <a:lnTo>
                    <a:pt x="4393" y="1889"/>
                  </a:lnTo>
                  <a:cubicBezTo>
                    <a:pt x="4393" y="1997"/>
                    <a:pt x="4442" y="2040"/>
                    <a:pt x="4587" y="2023"/>
                  </a:cubicBezTo>
                  <a:lnTo>
                    <a:pt x="4587" y="1930"/>
                  </a:lnTo>
                  <a:cubicBezTo>
                    <a:pt x="4527" y="1933"/>
                    <a:pt x="4496" y="1932"/>
                    <a:pt x="4496" y="1889"/>
                  </a:cubicBezTo>
                  <a:lnTo>
                    <a:pt x="4496" y="1722"/>
                  </a:lnTo>
                  <a:lnTo>
                    <a:pt x="4587" y="1722"/>
                  </a:lnTo>
                  <a:close/>
                  <a:moveTo>
                    <a:pt x="4809" y="2035"/>
                  </a:moveTo>
                  <a:cubicBezTo>
                    <a:pt x="4927" y="2035"/>
                    <a:pt x="5021" y="1943"/>
                    <a:pt x="5021" y="1823"/>
                  </a:cubicBezTo>
                  <a:cubicBezTo>
                    <a:pt x="5021" y="1704"/>
                    <a:pt x="4927" y="1611"/>
                    <a:pt x="4809" y="1611"/>
                  </a:cubicBezTo>
                  <a:cubicBezTo>
                    <a:pt x="4691" y="1611"/>
                    <a:pt x="4597" y="1704"/>
                    <a:pt x="4597" y="1823"/>
                  </a:cubicBezTo>
                  <a:cubicBezTo>
                    <a:pt x="4597" y="1943"/>
                    <a:pt x="4691" y="2035"/>
                    <a:pt x="4809" y="2035"/>
                  </a:cubicBezTo>
                  <a:close/>
                  <a:moveTo>
                    <a:pt x="4809" y="1934"/>
                  </a:moveTo>
                  <a:cubicBezTo>
                    <a:pt x="4748" y="1934"/>
                    <a:pt x="4701" y="1888"/>
                    <a:pt x="4701" y="1823"/>
                  </a:cubicBezTo>
                  <a:cubicBezTo>
                    <a:pt x="4701" y="1758"/>
                    <a:pt x="4748" y="1712"/>
                    <a:pt x="4809" y="1712"/>
                  </a:cubicBezTo>
                  <a:cubicBezTo>
                    <a:pt x="4871" y="1712"/>
                    <a:pt x="4918" y="1758"/>
                    <a:pt x="4918" y="1823"/>
                  </a:cubicBezTo>
                  <a:cubicBezTo>
                    <a:pt x="4918" y="1888"/>
                    <a:pt x="4871" y="1934"/>
                    <a:pt x="4809" y="1934"/>
                  </a:cubicBezTo>
                  <a:close/>
                  <a:moveTo>
                    <a:pt x="5387" y="2023"/>
                  </a:moveTo>
                  <a:lnTo>
                    <a:pt x="5513" y="2023"/>
                  </a:lnTo>
                  <a:lnTo>
                    <a:pt x="5618" y="1653"/>
                  </a:lnTo>
                  <a:lnTo>
                    <a:pt x="5724" y="2023"/>
                  </a:lnTo>
                  <a:lnTo>
                    <a:pt x="5850" y="2023"/>
                  </a:lnTo>
                  <a:lnTo>
                    <a:pt x="6007" y="1462"/>
                  </a:lnTo>
                  <a:lnTo>
                    <a:pt x="5891" y="1462"/>
                  </a:lnTo>
                  <a:lnTo>
                    <a:pt x="5783" y="1878"/>
                  </a:lnTo>
                  <a:lnTo>
                    <a:pt x="5665" y="1462"/>
                  </a:lnTo>
                  <a:lnTo>
                    <a:pt x="5571" y="1462"/>
                  </a:lnTo>
                  <a:lnTo>
                    <a:pt x="5454" y="1878"/>
                  </a:lnTo>
                  <a:lnTo>
                    <a:pt x="5346" y="1462"/>
                  </a:lnTo>
                  <a:lnTo>
                    <a:pt x="5230" y="1462"/>
                  </a:lnTo>
                  <a:lnTo>
                    <a:pt x="5387" y="2023"/>
                  </a:lnTo>
                  <a:close/>
                  <a:moveTo>
                    <a:pt x="6179" y="2035"/>
                  </a:moveTo>
                  <a:cubicBezTo>
                    <a:pt x="6297" y="2035"/>
                    <a:pt x="6392" y="1943"/>
                    <a:pt x="6392" y="1823"/>
                  </a:cubicBezTo>
                  <a:cubicBezTo>
                    <a:pt x="6392" y="1704"/>
                    <a:pt x="6297" y="1611"/>
                    <a:pt x="6179" y="1611"/>
                  </a:cubicBezTo>
                  <a:cubicBezTo>
                    <a:pt x="6061" y="1611"/>
                    <a:pt x="5968" y="1704"/>
                    <a:pt x="5968" y="1823"/>
                  </a:cubicBezTo>
                  <a:cubicBezTo>
                    <a:pt x="5968" y="1943"/>
                    <a:pt x="6061" y="2035"/>
                    <a:pt x="6179" y="2035"/>
                  </a:cubicBezTo>
                  <a:close/>
                  <a:moveTo>
                    <a:pt x="6179" y="1934"/>
                  </a:moveTo>
                  <a:cubicBezTo>
                    <a:pt x="6118" y="1934"/>
                    <a:pt x="6071" y="1888"/>
                    <a:pt x="6071" y="1823"/>
                  </a:cubicBezTo>
                  <a:cubicBezTo>
                    <a:pt x="6071" y="1758"/>
                    <a:pt x="6118" y="1712"/>
                    <a:pt x="6179" y="1712"/>
                  </a:cubicBezTo>
                  <a:cubicBezTo>
                    <a:pt x="6241" y="1712"/>
                    <a:pt x="6288" y="1758"/>
                    <a:pt x="6288" y="1823"/>
                  </a:cubicBezTo>
                  <a:cubicBezTo>
                    <a:pt x="6288" y="1888"/>
                    <a:pt x="6241" y="1934"/>
                    <a:pt x="6179" y="1934"/>
                  </a:cubicBezTo>
                  <a:close/>
                  <a:moveTo>
                    <a:pt x="6539" y="1692"/>
                  </a:moveTo>
                  <a:lnTo>
                    <a:pt x="6539" y="1623"/>
                  </a:lnTo>
                  <a:lnTo>
                    <a:pt x="6435" y="1623"/>
                  </a:lnTo>
                  <a:lnTo>
                    <a:pt x="6435" y="2023"/>
                  </a:lnTo>
                  <a:lnTo>
                    <a:pt x="6539" y="2023"/>
                  </a:lnTo>
                  <a:lnTo>
                    <a:pt x="6539" y="1832"/>
                  </a:lnTo>
                  <a:cubicBezTo>
                    <a:pt x="6539" y="1748"/>
                    <a:pt x="6607" y="1724"/>
                    <a:pt x="6660" y="1730"/>
                  </a:cubicBezTo>
                  <a:lnTo>
                    <a:pt x="6660" y="1615"/>
                  </a:lnTo>
                  <a:cubicBezTo>
                    <a:pt x="6610" y="1615"/>
                    <a:pt x="6559" y="1637"/>
                    <a:pt x="6539" y="1692"/>
                  </a:cubicBezTo>
                  <a:close/>
                  <a:moveTo>
                    <a:pt x="7061" y="2023"/>
                  </a:moveTo>
                  <a:lnTo>
                    <a:pt x="6895" y="1821"/>
                  </a:lnTo>
                  <a:lnTo>
                    <a:pt x="7056" y="1623"/>
                  </a:lnTo>
                  <a:lnTo>
                    <a:pt x="6932" y="1623"/>
                  </a:lnTo>
                  <a:lnTo>
                    <a:pt x="6794" y="1799"/>
                  </a:lnTo>
                  <a:lnTo>
                    <a:pt x="6794" y="1462"/>
                  </a:lnTo>
                  <a:lnTo>
                    <a:pt x="6691" y="1462"/>
                  </a:lnTo>
                  <a:lnTo>
                    <a:pt x="6691" y="2023"/>
                  </a:lnTo>
                  <a:lnTo>
                    <a:pt x="6794" y="2023"/>
                  </a:lnTo>
                  <a:lnTo>
                    <a:pt x="6794" y="1842"/>
                  </a:lnTo>
                  <a:lnTo>
                    <a:pt x="6940" y="2023"/>
                  </a:lnTo>
                  <a:lnTo>
                    <a:pt x="7061" y="2023"/>
                  </a:lnTo>
                  <a:close/>
                  <a:moveTo>
                    <a:pt x="7672" y="1835"/>
                  </a:moveTo>
                  <a:lnTo>
                    <a:pt x="7754" y="1835"/>
                  </a:lnTo>
                  <a:lnTo>
                    <a:pt x="7775" y="1623"/>
                  </a:lnTo>
                  <a:lnTo>
                    <a:pt x="7775" y="1462"/>
                  </a:lnTo>
                  <a:lnTo>
                    <a:pt x="7651" y="1462"/>
                  </a:lnTo>
                  <a:lnTo>
                    <a:pt x="7651" y="1623"/>
                  </a:lnTo>
                  <a:lnTo>
                    <a:pt x="7672" y="1835"/>
                  </a:lnTo>
                  <a:close/>
                  <a:moveTo>
                    <a:pt x="7713" y="2034"/>
                  </a:moveTo>
                  <a:cubicBezTo>
                    <a:pt x="7751" y="2034"/>
                    <a:pt x="7781" y="2003"/>
                    <a:pt x="7781" y="1966"/>
                  </a:cubicBezTo>
                  <a:cubicBezTo>
                    <a:pt x="7781" y="1928"/>
                    <a:pt x="7751" y="1898"/>
                    <a:pt x="7713" y="1898"/>
                  </a:cubicBezTo>
                  <a:cubicBezTo>
                    <a:pt x="7676" y="1898"/>
                    <a:pt x="7645" y="1928"/>
                    <a:pt x="7645" y="1966"/>
                  </a:cubicBezTo>
                  <a:cubicBezTo>
                    <a:pt x="7645" y="2003"/>
                    <a:pt x="7676" y="2034"/>
                    <a:pt x="7713" y="2034"/>
                  </a:cubicBezTo>
                  <a:close/>
                  <a:moveTo>
                    <a:pt x="7320" y="1453"/>
                  </a:moveTo>
                  <a:cubicBezTo>
                    <a:pt x="7159" y="1453"/>
                    <a:pt x="7029" y="1583"/>
                    <a:pt x="7029" y="1743"/>
                  </a:cubicBezTo>
                  <a:cubicBezTo>
                    <a:pt x="7029" y="1903"/>
                    <a:pt x="7159" y="2033"/>
                    <a:pt x="7320" y="2033"/>
                  </a:cubicBezTo>
                  <a:cubicBezTo>
                    <a:pt x="7480" y="2033"/>
                    <a:pt x="7610" y="1903"/>
                    <a:pt x="7610" y="1743"/>
                  </a:cubicBezTo>
                  <a:cubicBezTo>
                    <a:pt x="7610" y="1583"/>
                    <a:pt x="7480" y="1453"/>
                    <a:pt x="7320" y="1453"/>
                  </a:cubicBezTo>
                  <a:close/>
                  <a:moveTo>
                    <a:pt x="7320" y="2006"/>
                  </a:moveTo>
                  <a:cubicBezTo>
                    <a:pt x="7175" y="2006"/>
                    <a:pt x="7059" y="1888"/>
                    <a:pt x="7059" y="1743"/>
                  </a:cubicBezTo>
                  <a:cubicBezTo>
                    <a:pt x="7059" y="1598"/>
                    <a:pt x="7175" y="1480"/>
                    <a:pt x="7320" y="1480"/>
                  </a:cubicBezTo>
                  <a:cubicBezTo>
                    <a:pt x="7463" y="1480"/>
                    <a:pt x="7579" y="1598"/>
                    <a:pt x="7579" y="1743"/>
                  </a:cubicBezTo>
                  <a:cubicBezTo>
                    <a:pt x="7579" y="1888"/>
                    <a:pt x="7463" y="2006"/>
                    <a:pt x="7320" y="2006"/>
                  </a:cubicBezTo>
                  <a:close/>
                  <a:moveTo>
                    <a:pt x="7444" y="1693"/>
                  </a:moveTo>
                  <a:cubicBezTo>
                    <a:pt x="7444" y="1634"/>
                    <a:pt x="7393" y="1595"/>
                    <a:pt x="7329" y="1595"/>
                  </a:cubicBezTo>
                  <a:lnTo>
                    <a:pt x="7210" y="1595"/>
                  </a:lnTo>
                  <a:lnTo>
                    <a:pt x="7210" y="1891"/>
                  </a:lnTo>
                  <a:lnTo>
                    <a:pt x="7296" y="1891"/>
                  </a:lnTo>
                  <a:lnTo>
                    <a:pt x="7296" y="1803"/>
                  </a:lnTo>
                  <a:lnTo>
                    <a:pt x="7326" y="1803"/>
                  </a:lnTo>
                  <a:lnTo>
                    <a:pt x="7368" y="1891"/>
                  </a:lnTo>
                  <a:lnTo>
                    <a:pt x="7461" y="1891"/>
                  </a:lnTo>
                  <a:lnTo>
                    <a:pt x="7400" y="1782"/>
                  </a:lnTo>
                  <a:cubicBezTo>
                    <a:pt x="7427" y="1763"/>
                    <a:pt x="7444" y="1732"/>
                    <a:pt x="7444" y="1693"/>
                  </a:cubicBezTo>
                  <a:close/>
                  <a:moveTo>
                    <a:pt x="7296" y="1672"/>
                  </a:moveTo>
                  <a:lnTo>
                    <a:pt x="7322" y="1672"/>
                  </a:lnTo>
                  <a:cubicBezTo>
                    <a:pt x="7344" y="1672"/>
                    <a:pt x="7358" y="1681"/>
                    <a:pt x="7358" y="1702"/>
                  </a:cubicBezTo>
                  <a:cubicBezTo>
                    <a:pt x="7358" y="1719"/>
                    <a:pt x="7344" y="1731"/>
                    <a:pt x="7322" y="1731"/>
                  </a:cubicBezTo>
                  <a:lnTo>
                    <a:pt x="7296" y="1731"/>
                  </a:lnTo>
                  <a:lnTo>
                    <a:pt x="7296" y="1672"/>
                  </a:ln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 dirty="0"/>
            </a:p>
          </p:txBody>
        </p:sp>
        <p:sp>
          <p:nvSpPr>
            <p:cNvPr id="79" name="Freeform 64"/>
            <p:cNvSpPr>
              <a:spLocks noEditPoints="1"/>
            </p:cNvSpPr>
            <p:nvPr/>
          </p:nvSpPr>
          <p:spPr bwMode="auto">
            <a:xfrm>
              <a:off x="2324101" y="2874963"/>
              <a:ext cx="1836738" cy="293688"/>
            </a:xfrm>
            <a:custGeom>
              <a:avLst/>
              <a:gdLst>
                <a:gd name="T0" fmla="*/ 303 w 3716"/>
                <a:gd name="T1" fmla="*/ 432 h 592"/>
                <a:gd name="T2" fmla="*/ 211 w 3716"/>
                <a:gd name="T3" fmla="*/ 266 h 592"/>
                <a:gd name="T4" fmla="*/ 212 w 3716"/>
                <a:gd name="T5" fmla="*/ 164 h 592"/>
                <a:gd name="T6" fmla="*/ 499 w 3716"/>
                <a:gd name="T7" fmla="*/ 418 h 592"/>
                <a:gd name="T8" fmla="*/ 602 w 3716"/>
                <a:gd name="T9" fmla="*/ 164 h 592"/>
                <a:gd name="T10" fmla="*/ 785 w 3716"/>
                <a:gd name="T11" fmla="*/ 501 h 592"/>
                <a:gd name="T12" fmla="*/ 499 w 3716"/>
                <a:gd name="T13" fmla="*/ 418 h 592"/>
                <a:gd name="T14" fmla="*/ 702 w 3716"/>
                <a:gd name="T15" fmla="*/ 338 h 592"/>
                <a:gd name="T16" fmla="*/ 951 w 3716"/>
                <a:gd name="T17" fmla="*/ 175 h 592"/>
                <a:gd name="T18" fmla="*/ 951 w 3716"/>
                <a:gd name="T19" fmla="*/ 576 h 592"/>
                <a:gd name="T20" fmla="*/ 1073 w 3716"/>
                <a:gd name="T21" fmla="*/ 167 h 592"/>
                <a:gd name="T22" fmla="*/ 1344 w 3716"/>
                <a:gd name="T23" fmla="*/ 175 h 592"/>
                <a:gd name="T24" fmla="*/ 1150 w 3716"/>
                <a:gd name="T25" fmla="*/ 94 h 592"/>
                <a:gd name="T26" fmla="*/ 1080 w 3716"/>
                <a:gd name="T27" fmla="*/ 275 h 592"/>
                <a:gd name="T28" fmla="*/ 1344 w 3716"/>
                <a:gd name="T29" fmla="*/ 576 h 592"/>
                <a:gd name="T30" fmla="*/ 1254 w 3716"/>
                <a:gd name="T31" fmla="*/ 275 h 592"/>
                <a:gd name="T32" fmla="*/ 1503 w 3716"/>
                <a:gd name="T33" fmla="*/ 64 h 592"/>
                <a:gd name="T34" fmla="*/ 1439 w 3716"/>
                <a:gd name="T35" fmla="*/ 127 h 592"/>
                <a:gd name="T36" fmla="*/ 1491 w 3716"/>
                <a:gd name="T37" fmla="*/ 175 h 592"/>
                <a:gd name="T38" fmla="*/ 1908 w 3716"/>
                <a:gd name="T39" fmla="*/ 175 h 592"/>
                <a:gd name="T40" fmla="*/ 1772 w 3716"/>
                <a:gd name="T41" fmla="*/ 103 h 592"/>
                <a:gd name="T42" fmla="*/ 1772 w 3716"/>
                <a:gd name="T43" fmla="*/ 4 h 592"/>
                <a:gd name="T44" fmla="*/ 1526 w 3716"/>
                <a:gd name="T45" fmla="*/ 175 h 592"/>
                <a:gd name="T46" fmla="*/ 1583 w 3716"/>
                <a:gd name="T47" fmla="*/ 576 h 592"/>
                <a:gd name="T48" fmla="*/ 1805 w 3716"/>
                <a:gd name="T49" fmla="*/ 275 h 592"/>
                <a:gd name="T50" fmla="*/ 1908 w 3716"/>
                <a:gd name="T51" fmla="*/ 175 h 592"/>
                <a:gd name="T52" fmla="*/ 2255 w 3716"/>
                <a:gd name="T53" fmla="*/ 432 h 592"/>
                <a:gd name="T54" fmla="*/ 2163 w 3716"/>
                <a:gd name="T55" fmla="*/ 266 h 592"/>
                <a:gd name="T56" fmla="*/ 2164 w 3716"/>
                <a:gd name="T57" fmla="*/ 164 h 592"/>
                <a:gd name="T58" fmla="*/ 2668 w 3716"/>
                <a:gd name="T59" fmla="*/ 175 h 592"/>
                <a:gd name="T60" fmla="*/ 2343 w 3716"/>
                <a:gd name="T61" fmla="*/ 376 h 592"/>
                <a:gd name="T62" fmla="*/ 2668 w 3716"/>
                <a:gd name="T63" fmla="*/ 576 h 592"/>
                <a:gd name="T64" fmla="*/ 2668 w 3716"/>
                <a:gd name="T65" fmla="*/ 175 h 592"/>
                <a:gd name="T66" fmla="*/ 2557 w 3716"/>
                <a:gd name="T67" fmla="*/ 263 h 592"/>
                <a:gd name="T68" fmla="*/ 3140 w 3716"/>
                <a:gd name="T69" fmla="*/ 15 h 592"/>
                <a:gd name="T70" fmla="*/ 2814 w 3716"/>
                <a:gd name="T71" fmla="*/ 376 h 592"/>
                <a:gd name="T72" fmla="*/ 3140 w 3716"/>
                <a:gd name="T73" fmla="*/ 576 h 592"/>
                <a:gd name="T74" fmla="*/ 3140 w 3716"/>
                <a:gd name="T75" fmla="*/ 15 h 592"/>
                <a:gd name="T76" fmla="*/ 3029 w 3716"/>
                <a:gd name="T77" fmla="*/ 263 h 592"/>
                <a:gd name="T78" fmla="*/ 3613 w 3716"/>
                <a:gd name="T79" fmla="*/ 175 h 592"/>
                <a:gd name="T80" fmla="*/ 3287 w 3716"/>
                <a:gd name="T81" fmla="*/ 376 h 592"/>
                <a:gd name="T82" fmla="*/ 3613 w 3716"/>
                <a:gd name="T83" fmla="*/ 576 h 592"/>
                <a:gd name="T84" fmla="*/ 3613 w 3716"/>
                <a:gd name="T85" fmla="*/ 175 h 592"/>
                <a:gd name="T86" fmla="*/ 3501 w 3716"/>
                <a:gd name="T87" fmla="*/ 263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16" h="592">
                  <a:moveTo>
                    <a:pt x="212" y="587"/>
                  </a:moveTo>
                  <a:cubicBezTo>
                    <a:pt x="290" y="587"/>
                    <a:pt x="359" y="546"/>
                    <a:pt x="393" y="483"/>
                  </a:cubicBezTo>
                  <a:lnTo>
                    <a:pt x="303" y="432"/>
                  </a:lnTo>
                  <a:cubicBezTo>
                    <a:pt x="287" y="465"/>
                    <a:pt x="253" y="485"/>
                    <a:pt x="211" y="485"/>
                  </a:cubicBezTo>
                  <a:cubicBezTo>
                    <a:pt x="149" y="485"/>
                    <a:pt x="104" y="439"/>
                    <a:pt x="104" y="376"/>
                  </a:cubicBezTo>
                  <a:cubicBezTo>
                    <a:pt x="104" y="311"/>
                    <a:pt x="149" y="266"/>
                    <a:pt x="211" y="266"/>
                  </a:cubicBezTo>
                  <a:cubicBezTo>
                    <a:pt x="252" y="266"/>
                    <a:pt x="286" y="287"/>
                    <a:pt x="302" y="319"/>
                  </a:cubicBezTo>
                  <a:lnTo>
                    <a:pt x="391" y="267"/>
                  </a:lnTo>
                  <a:cubicBezTo>
                    <a:pt x="359" y="206"/>
                    <a:pt x="290" y="164"/>
                    <a:pt x="212" y="164"/>
                  </a:cubicBezTo>
                  <a:cubicBezTo>
                    <a:pt x="90" y="164"/>
                    <a:pt x="0" y="256"/>
                    <a:pt x="0" y="376"/>
                  </a:cubicBezTo>
                  <a:cubicBezTo>
                    <a:pt x="0" y="495"/>
                    <a:pt x="90" y="587"/>
                    <a:pt x="212" y="587"/>
                  </a:cubicBezTo>
                  <a:close/>
                  <a:moveTo>
                    <a:pt x="499" y="418"/>
                  </a:moveTo>
                  <a:lnTo>
                    <a:pt x="801" y="418"/>
                  </a:lnTo>
                  <a:cubicBezTo>
                    <a:pt x="804" y="404"/>
                    <a:pt x="805" y="391"/>
                    <a:pt x="805" y="376"/>
                  </a:cubicBezTo>
                  <a:cubicBezTo>
                    <a:pt x="805" y="258"/>
                    <a:pt x="721" y="164"/>
                    <a:pt x="602" y="164"/>
                  </a:cubicBezTo>
                  <a:cubicBezTo>
                    <a:pt x="477" y="164"/>
                    <a:pt x="391" y="256"/>
                    <a:pt x="391" y="376"/>
                  </a:cubicBezTo>
                  <a:cubicBezTo>
                    <a:pt x="391" y="495"/>
                    <a:pt x="476" y="587"/>
                    <a:pt x="610" y="587"/>
                  </a:cubicBezTo>
                  <a:cubicBezTo>
                    <a:pt x="687" y="587"/>
                    <a:pt x="747" y="556"/>
                    <a:pt x="785" y="501"/>
                  </a:cubicBezTo>
                  <a:lnTo>
                    <a:pt x="702" y="453"/>
                  </a:lnTo>
                  <a:cubicBezTo>
                    <a:pt x="684" y="477"/>
                    <a:pt x="652" y="493"/>
                    <a:pt x="612" y="493"/>
                  </a:cubicBezTo>
                  <a:cubicBezTo>
                    <a:pt x="558" y="493"/>
                    <a:pt x="513" y="471"/>
                    <a:pt x="499" y="418"/>
                  </a:cubicBezTo>
                  <a:close/>
                  <a:moveTo>
                    <a:pt x="497" y="338"/>
                  </a:moveTo>
                  <a:cubicBezTo>
                    <a:pt x="509" y="287"/>
                    <a:pt x="547" y="257"/>
                    <a:pt x="602" y="257"/>
                  </a:cubicBezTo>
                  <a:cubicBezTo>
                    <a:pt x="646" y="257"/>
                    <a:pt x="689" y="280"/>
                    <a:pt x="702" y="338"/>
                  </a:cubicBezTo>
                  <a:lnTo>
                    <a:pt x="497" y="338"/>
                  </a:lnTo>
                  <a:close/>
                  <a:moveTo>
                    <a:pt x="951" y="244"/>
                  </a:moveTo>
                  <a:lnTo>
                    <a:pt x="951" y="175"/>
                  </a:lnTo>
                  <a:lnTo>
                    <a:pt x="848" y="175"/>
                  </a:lnTo>
                  <a:lnTo>
                    <a:pt x="848" y="576"/>
                  </a:lnTo>
                  <a:lnTo>
                    <a:pt x="951" y="576"/>
                  </a:lnTo>
                  <a:lnTo>
                    <a:pt x="951" y="384"/>
                  </a:lnTo>
                  <a:cubicBezTo>
                    <a:pt x="951" y="300"/>
                    <a:pt x="1019" y="276"/>
                    <a:pt x="1073" y="283"/>
                  </a:cubicBezTo>
                  <a:lnTo>
                    <a:pt x="1073" y="167"/>
                  </a:lnTo>
                  <a:cubicBezTo>
                    <a:pt x="1023" y="167"/>
                    <a:pt x="972" y="190"/>
                    <a:pt x="951" y="244"/>
                  </a:cubicBezTo>
                  <a:close/>
                  <a:moveTo>
                    <a:pt x="1344" y="275"/>
                  </a:moveTo>
                  <a:lnTo>
                    <a:pt x="1344" y="175"/>
                  </a:lnTo>
                  <a:lnTo>
                    <a:pt x="1254" y="175"/>
                  </a:lnTo>
                  <a:lnTo>
                    <a:pt x="1254" y="63"/>
                  </a:lnTo>
                  <a:lnTo>
                    <a:pt x="1150" y="94"/>
                  </a:lnTo>
                  <a:lnTo>
                    <a:pt x="1150" y="175"/>
                  </a:lnTo>
                  <a:lnTo>
                    <a:pt x="1080" y="175"/>
                  </a:lnTo>
                  <a:lnTo>
                    <a:pt x="1080" y="275"/>
                  </a:lnTo>
                  <a:lnTo>
                    <a:pt x="1150" y="275"/>
                  </a:lnTo>
                  <a:lnTo>
                    <a:pt x="1150" y="441"/>
                  </a:lnTo>
                  <a:cubicBezTo>
                    <a:pt x="1150" y="550"/>
                    <a:pt x="1199" y="592"/>
                    <a:pt x="1344" y="576"/>
                  </a:cubicBezTo>
                  <a:lnTo>
                    <a:pt x="1344" y="482"/>
                  </a:lnTo>
                  <a:cubicBezTo>
                    <a:pt x="1285" y="485"/>
                    <a:pt x="1254" y="485"/>
                    <a:pt x="1254" y="441"/>
                  </a:cubicBezTo>
                  <a:lnTo>
                    <a:pt x="1254" y="275"/>
                  </a:lnTo>
                  <a:lnTo>
                    <a:pt x="1344" y="275"/>
                  </a:lnTo>
                  <a:close/>
                  <a:moveTo>
                    <a:pt x="1439" y="127"/>
                  </a:moveTo>
                  <a:cubicBezTo>
                    <a:pt x="1474" y="127"/>
                    <a:pt x="1503" y="98"/>
                    <a:pt x="1503" y="64"/>
                  </a:cubicBezTo>
                  <a:cubicBezTo>
                    <a:pt x="1503" y="29"/>
                    <a:pt x="1474" y="0"/>
                    <a:pt x="1439" y="0"/>
                  </a:cubicBezTo>
                  <a:cubicBezTo>
                    <a:pt x="1404" y="0"/>
                    <a:pt x="1376" y="29"/>
                    <a:pt x="1376" y="64"/>
                  </a:cubicBezTo>
                  <a:cubicBezTo>
                    <a:pt x="1376" y="98"/>
                    <a:pt x="1404" y="127"/>
                    <a:pt x="1439" y="127"/>
                  </a:cubicBezTo>
                  <a:close/>
                  <a:moveTo>
                    <a:pt x="1388" y="576"/>
                  </a:moveTo>
                  <a:lnTo>
                    <a:pt x="1491" y="576"/>
                  </a:lnTo>
                  <a:lnTo>
                    <a:pt x="1491" y="175"/>
                  </a:lnTo>
                  <a:lnTo>
                    <a:pt x="1388" y="175"/>
                  </a:lnTo>
                  <a:lnTo>
                    <a:pt x="1388" y="576"/>
                  </a:lnTo>
                  <a:close/>
                  <a:moveTo>
                    <a:pt x="1908" y="175"/>
                  </a:moveTo>
                  <a:lnTo>
                    <a:pt x="1687" y="175"/>
                  </a:lnTo>
                  <a:lnTo>
                    <a:pt x="1687" y="171"/>
                  </a:lnTo>
                  <a:cubicBezTo>
                    <a:pt x="1687" y="117"/>
                    <a:pt x="1718" y="103"/>
                    <a:pt x="1772" y="103"/>
                  </a:cubicBezTo>
                  <a:cubicBezTo>
                    <a:pt x="1801" y="103"/>
                    <a:pt x="1832" y="105"/>
                    <a:pt x="1866" y="109"/>
                  </a:cubicBezTo>
                  <a:lnTo>
                    <a:pt x="1866" y="15"/>
                  </a:lnTo>
                  <a:cubicBezTo>
                    <a:pt x="1833" y="8"/>
                    <a:pt x="1802" y="4"/>
                    <a:pt x="1772" y="4"/>
                  </a:cubicBezTo>
                  <a:cubicBezTo>
                    <a:pt x="1644" y="4"/>
                    <a:pt x="1583" y="61"/>
                    <a:pt x="1583" y="171"/>
                  </a:cubicBezTo>
                  <a:lnTo>
                    <a:pt x="1583" y="175"/>
                  </a:lnTo>
                  <a:lnTo>
                    <a:pt x="1526" y="175"/>
                  </a:lnTo>
                  <a:lnTo>
                    <a:pt x="1526" y="275"/>
                  </a:lnTo>
                  <a:lnTo>
                    <a:pt x="1583" y="275"/>
                  </a:lnTo>
                  <a:lnTo>
                    <a:pt x="1583" y="576"/>
                  </a:lnTo>
                  <a:lnTo>
                    <a:pt x="1687" y="576"/>
                  </a:lnTo>
                  <a:lnTo>
                    <a:pt x="1687" y="275"/>
                  </a:lnTo>
                  <a:lnTo>
                    <a:pt x="1805" y="275"/>
                  </a:lnTo>
                  <a:lnTo>
                    <a:pt x="1805" y="576"/>
                  </a:lnTo>
                  <a:lnTo>
                    <a:pt x="1908" y="576"/>
                  </a:lnTo>
                  <a:lnTo>
                    <a:pt x="1908" y="175"/>
                  </a:lnTo>
                  <a:close/>
                  <a:moveTo>
                    <a:pt x="2164" y="587"/>
                  </a:moveTo>
                  <a:cubicBezTo>
                    <a:pt x="2242" y="587"/>
                    <a:pt x="2311" y="546"/>
                    <a:pt x="2345" y="483"/>
                  </a:cubicBezTo>
                  <a:lnTo>
                    <a:pt x="2255" y="432"/>
                  </a:lnTo>
                  <a:cubicBezTo>
                    <a:pt x="2239" y="465"/>
                    <a:pt x="2205" y="485"/>
                    <a:pt x="2163" y="485"/>
                  </a:cubicBezTo>
                  <a:cubicBezTo>
                    <a:pt x="2101" y="485"/>
                    <a:pt x="2056" y="439"/>
                    <a:pt x="2056" y="376"/>
                  </a:cubicBezTo>
                  <a:cubicBezTo>
                    <a:pt x="2056" y="311"/>
                    <a:pt x="2101" y="266"/>
                    <a:pt x="2163" y="266"/>
                  </a:cubicBezTo>
                  <a:cubicBezTo>
                    <a:pt x="2204" y="266"/>
                    <a:pt x="2238" y="287"/>
                    <a:pt x="2254" y="319"/>
                  </a:cubicBezTo>
                  <a:lnTo>
                    <a:pt x="2343" y="267"/>
                  </a:lnTo>
                  <a:cubicBezTo>
                    <a:pt x="2311" y="206"/>
                    <a:pt x="2242" y="164"/>
                    <a:pt x="2164" y="164"/>
                  </a:cubicBezTo>
                  <a:cubicBezTo>
                    <a:pt x="2042" y="164"/>
                    <a:pt x="1952" y="256"/>
                    <a:pt x="1952" y="376"/>
                  </a:cubicBezTo>
                  <a:cubicBezTo>
                    <a:pt x="1952" y="495"/>
                    <a:pt x="2042" y="587"/>
                    <a:pt x="2164" y="587"/>
                  </a:cubicBezTo>
                  <a:close/>
                  <a:moveTo>
                    <a:pt x="2668" y="175"/>
                  </a:moveTo>
                  <a:lnTo>
                    <a:pt x="2668" y="222"/>
                  </a:lnTo>
                  <a:cubicBezTo>
                    <a:pt x="2639" y="186"/>
                    <a:pt x="2596" y="164"/>
                    <a:pt x="2538" y="164"/>
                  </a:cubicBezTo>
                  <a:cubicBezTo>
                    <a:pt x="2431" y="164"/>
                    <a:pt x="2343" y="256"/>
                    <a:pt x="2343" y="376"/>
                  </a:cubicBezTo>
                  <a:cubicBezTo>
                    <a:pt x="2343" y="495"/>
                    <a:pt x="2431" y="587"/>
                    <a:pt x="2538" y="587"/>
                  </a:cubicBezTo>
                  <a:cubicBezTo>
                    <a:pt x="2596" y="587"/>
                    <a:pt x="2639" y="565"/>
                    <a:pt x="2668" y="529"/>
                  </a:cubicBezTo>
                  <a:lnTo>
                    <a:pt x="2668" y="576"/>
                  </a:lnTo>
                  <a:lnTo>
                    <a:pt x="2772" y="576"/>
                  </a:lnTo>
                  <a:lnTo>
                    <a:pt x="2772" y="175"/>
                  </a:lnTo>
                  <a:lnTo>
                    <a:pt x="2668" y="175"/>
                  </a:lnTo>
                  <a:close/>
                  <a:moveTo>
                    <a:pt x="2557" y="489"/>
                  </a:moveTo>
                  <a:cubicBezTo>
                    <a:pt x="2493" y="489"/>
                    <a:pt x="2446" y="443"/>
                    <a:pt x="2446" y="376"/>
                  </a:cubicBezTo>
                  <a:cubicBezTo>
                    <a:pt x="2446" y="308"/>
                    <a:pt x="2493" y="263"/>
                    <a:pt x="2557" y="263"/>
                  </a:cubicBezTo>
                  <a:cubicBezTo>
                    <a:pt x="2621" y="263"/>
                    <a:pt x="2668" y="308"/>
                    <a:pt x="2668" y="376"/>
                  </a:cubicBezTo>
                  <a:cubicBezTo>
                    <a:pt x="2668" y="443"/>
                    <a:pt x="2621" y="489"/>
                    <a:pt x="2557" y="489"/>
                  </a:cubicBezTo>
                  <a:close/>
                  <a:moveTo>
                    <a:pt x="3140" y="15"/>
                  </a:moveTo>
                  <a:lnTo>
                    <a:pt x="3140" y="222"/>
                  </a:lnTo>
                  <a:cubicBezTo>
                    <a:pt x="3111" y="186"/>
                    <a:pt x="3068" y="164"/>
                    <a:pt x="3010" y="164"/>
                  </a:cubicBezTo>
                  <a:cubicBezTo>
                    <a:pt x="2902" y="164"/>
                    <a:pt x="2814" y="256"/>
                    <a:pt x="2814" y="376"/>
                  </a:cubicBezTo>
                  <a:cubicBezTo>
                    <a:pt x="2814" y="495"/>
                    <a:pt x="2902" y="587"/>
                    <a:pt x="3010" y="587"/>
                  </a:cubicBezTo>
                  <a:cubicBezTo>
                    <a:pt x="3068" y="587"/>
                    <a:pt x="3111" y="566"/>
                    <a:pt x="3140" y="529"/>
                  </a:cubicBezTo>
                  <a:lnTo>
                    <a:pt x="3140" y="576"/>
                  </a:lnTo>
                  <a:lnTo>
                    <a:pt x="3243" y="576"/>
                  </a:lnTo>
                  <a:lnTo>
                    <a:pt x="3243" y="15"/>
                  </a:lnTo>
                  <a:lnTo>
                    <a:pt x="3140" y="15"/>
                  </a:lnTo>
                  <a:close/>
                  <a:moveTo>
                    <a:pt x="3029" y="489"/>
                  </a:moveTo>
                  <a:cubicBezTo>
                    <a:pt x="2965" y="489"/>
                    <a:pt x="2918" y="443"/>
                    <a:pt x="2918" y="376"/>
                  </a:cubicBezTo>
                  <a:cubicBezTo>
                    <a:pt x="2918" y="308"/>
                    <a:pt x="2965" y="263"/>
                    <a:pt x="3029" y="263"/>
                  </a:cubicBezTo>
                  <a:cubicBezTo>
                    <a:pt x="3092" y="263"/>
                    <a:pt x="3140" y="308"/>
                    <a:pt x="3140" y="376"/>
                  </a:cubicBezTo>
                  <a:cubicBezTo>
                    <a:pt x="3140" y="443"/>
                    <a:pt x="3092" y="489"/>
                    <a:pt x="3029" y="489"/>
                  </a:cubicBezTo>
                  <a:close/>
                  <a:moveTo>
                    <a:pt x="3613" y="175"/>
                  </a:moveTo>
                  <a:lnTo>
                    <a:pt x="3613" y="222"/>
                  </a:lnTo>
                  <a:cubicBezTo>
                    <a:pt x="3584" y="186"/>
                    <a:pt x="3541" y="164"/>
                    <a:pt x="3482" y="164"/>
                  </a:cubicBezTo>
                  <a:cubicBezTo>
                    <a:pt x="3376" y="164"/>
                    <a:pt x="3287" y="256"/>
                    <a:pt x="3287" y="376"/>
                  </a:cubicBezTo>
                  <a:cubicBezTo>
                    <a:pt x="3287" y="495"/>
                    <a:pt x="3376" y="587"/>
                    <a:pt x="3482" y="587"/>
                  </a:cubicBezTo>
                  <a:cubicBezTo>
                    <a:pt x="3541" y="587"/>
                    <a:pt x="3584" y="565"/>
                    <a:pt x="3613" y="529"/>
                  </a:cubicBezTo>
                  <a:lnTo>
                    <a:pt x="3613" y="576"/>
                  </a:lnTo>
                  <a:lnTo>
                    <a:pt x="3716" y="576"/>
                  </a:lnTo>
                  <a:lnTo>
                    <a:pt x="3716" y="175"/>
                  </a:lnTo>
                  <a:lnTo>
                    <a:pt x="3613" y="175"/>
                  </a:lnTo>
                  <a:close/>
                  <a:moveTo>
                    <a:pt x="3501" y="489"/>
                  </a:moveTo>
                  <a:cubicBezTo>
                    <a:pt x="3438" y="489"/>
                    <a:pt x="3391" y="443"/>
                    <a:pt x="3391" y="376"/>
                  </a:cubicBezTo>
                  <a:cubicBezTo>
                    <a:pt x="3391" y="308"/>
                    <a:pt x="3438" y="263"/>
                    <a:pt x="3501" y="263"/>
                  </a:cubicBezTo>
                  <a:cubicBezTo>
                    <a:pt x="3566" y="263"/>
                    <a:pt x="3613" y="308"/>
                    <a:pt x="3613" y="376"/>
                  </a:cubicBezTo>
                  <a:cubicBezTo>
                    <a:pt x="3613" y="443"/>
                    <a:pt x="3566" y="489"/>
                    <a:pt x="3501" y="489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2" name="Rectangle 58">
            <a:extLst>
              <a:ext uri="{FF2B5EF4-FFF2-40B4-BE49-F238E27FC236}">
                <a16:creationId xmlns:a16="http://schemas.microsoft.com/office/drawing/2014/main" id="{2D2996F2-F690-8E11-FEC0-85FB1540C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2950" y="4481512"/>
            <a:ext cx="623888" cy="1123334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" name="Rectangle 58">
            <a:extLst>
              <a:ext uri="{FF2B5EF4-FFF2-40B4-BE49-F238E27FC236}">
                <a16:creationId xmlns:a16="http://schemas.microsoft.com/office/drawing/2014/main" id="{E5E027C5-8970-0F54-7628-F068884B3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560" y="7203242"/>
            <a:ext cx="266700" cy="26936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" name="Rectangle 58">
            <a:extLst>
              <a:ext uri="{FF2B5EF4-FFF2-40B4-BE49-F238E27FC236}">
                <a16:creationId xmlns:a16="http://schemas.microsoft.com/office/drawing/2014/main" id="{C6AF4941-D735-B5F5-805B-F970E7C27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2125" y="7306899"/>
            <a:ext cx="266700" cy="26936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5" name="Rectangle 58">
            <a:extLst>
              <a:ext uri="{FF2B5EF4-FFF2-40B4-BE49-F238E27FC236}">
                <a16:creationId xmlns:a16="http://schemas.microsoft.com/office/drawing/2014/main" id="{31E7B917-1933-C3B3-5C28-B10050771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2520" y="7570001"/>
            <a:ext cx="1949605" cy="5334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DB27763-BE17-1916-7122-D4A1B0D01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00" y="4112292"/>
            <a:ext cx="889698" cy="2715739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sp>
        <p:nvSpPr>
          <p:cNvPr id="14" name="Freeform 8"/>
          <p:cNvSpPr>
            <a:spLocks noEditPoints="1"/>
          </p:cNvSpPr>
          <p:nvPr/>
        </p:nvSpPr>
        <p:spPr bwMode="auto">
          <a:xfrm>
            <a:off x="881258" y="3152962"/>
            <a:ext cx="1623099" cy="2948751"/>
          </a:xfrm>
          <a:custGeom>
            <a:avLst/>
            <a:gdLst>
              <a:gd name="T0" fmla="*/ 1679 w 1722"/>
              <a:gd name="T1" fmla="*/ 2477 h 2917"/>
              <a:gd name="T2" fmla="*/ 1535 w 1722"/>
              <a:gd name="T3" fmla="*/ 2526 h 2917"/>
              <a:gd name="T4" fmla="*/ 1469 w 1722"/>
              <a:gd name="T5" fmla="*/ 2561 h 2917"/>
              <a:gd name="T6" fmla="*/ 1293 w 1722"/>
              <a:gd name="T7" fmla="*/ 2656 h 2917"/>
              <a:gd name="T8" fmla="*/ 1173 w 1722"/>
              <a:gd name="T9" fmla="*/ 2749 h 2917"/>
              <a:gd name="T10" fmla="*/ 1085 w 1722"/>
              <a:gd name="T11" fmla="*/ 2796 h 2917"/>
              <a:gd name="T12" fmla="*/ 941 w 1722"/>
              <a:gd name="T13" fmla="*/ 2846 h 2917"/>
              <a:gd name="T14" fmla="*/ 843 w 1722"/>
              <a:gd name="T15" fmla="*/ 2879 h 2917"/>
              <a:gd name="T16" fmla="*/ 743 w 1722"/>
              <a:gd name="T17" fmla="*/ 2853 h 2917"/>
              <a:gd name="T18" fmla="*/ 622 w 1722"/>
              <a:gd name="T19" fmla="*/ 2760 h 2917"/>
              <a:gd name="T20" fmla="*/ 556 w 1722"/>
              <a:gd name="T21" fmla="*/ 2725 h 2917"/>
              <a:gd name="T22" fmla="*/ 380 w 1722"/>
              <a:gd name="T23" fmla="*/ 2630 h 2917"/>
              <a:gd name="T24" fmla="*/ 236 w 1722"/>
              <a:gd name="T25" fmla="*/ 2581 h 2917"/>
              <a:gd name="T26" fmla="*/ 148 w 1722"/>
              <a:gd name="T27" fmla="*/ 2533 h 2917"/>
              <a:gd name="T28" fmla="*/ 28 w 1722"/>
              <a:gd name="T29" fmla="*/ 2440 h 2917"/>
              <a:gd name="T30" fmla="*/ 0 w 1722"/>
              <a:gd name="T31" fmla="*/ 2332 h 2917"/>
              <a:gd name="T32" fmla="*/ 0 w 1722"/>
              <a:gd name="T33" fmla="*/ 2232 h 2917"/>
              <a:gd name="T34" fmla="*/ 25 w 1722"/>
              <a:gd name="T35" fmla="*/ 2082 h 2917"/>
              <a:gd name="T36" fmla="*/ 25 w 1722"/>
              <a:gd name="T37" fmla="*/ 2007 h 2917"/>
              <a:gd name="T38" fmla="*/ 25 w 1722"/>
              <a:gd name="T39" fmla="*/ 1807 h 2917"/>
              <a:gd name="T40" fmla="*/ 0 w 1722"/>
              <a:gd name="T41" fmla="*/ 1657 h 2917"/>
              <a:gd name="T42" fmla="*/ 0 w 1722"/>
              <a:gd name="T43" fmla="*/ 1557 h 2917"/>
              <a:gd name="T44" fmla="*/ 25 w 1722"/>
              <a:gd name="T45" fmla="*/ 1407 h 2917"/>
              <a:gd name="T46" fmla="*/ 25 w 1722"/>
              <a:gd name="T47" fmla="*/ 1332 h 2917"/>
              <a:gd name="T48" fmla="*/ 25 w 1722"/>
              <a:gd name="T49" fmla="*/ 1132 h 2917"/>
              <a:gd name="T50" fmla="*/ 0 w 1722"/>
              <a:gd name="T51" fmla="*/ 982 h 2917"/>
              <a:gd name="T52" fmla="*/ 0 w 1722"/>
              <a:gd name="T53" fmla="*/ 882 h 2917"/>
              <a:gd name="T54" fmla="*/ 25 w 1722"/>
              <a:gd name="T55" fmla="*/ 732 h 2917"/>
              <a:gd name="T56" fmla="*/ 25 w 1722"/>
              <a:gd name="T57" fmla="*/ 657 h 2917"/>
              <a:gd name="T58" fmla="*/ 25 w 1722"/>
              <a:gd name="T59" fmla="*/ 457 h 2917"/>
              <a:gd name="T60" fmla="*/ 0 w 1722"/>
              <a:gd name="T61" fmla="*/ 307 h 2917"/>
              <a:gd name="T62" fmla="*/ 0 w 1722"/>
              <a:gd name="T63" fmla="*/ 207 h 2917"/>
              <a:gd name="T64" fmla="*/ 25 w 1722"/>
              <a:gd name="T65" fmla="*/ 57 h 2917"/>
              <a:gd name="T66" fmla="*/ 93 w 1722"/>
              <a:gd name="T67" fmla="*/ 0 h 2917"/>
              <a:gd name="T68" fmla="*/ 193 w 1722"/>
              <a:gd name="T69" fmla="*/ 0 h 2917"/>
              <a:gd name="T70" fmla="*/ 343 w 1722"/>
              <a:gd name="T71" fmla="*/ 25 h 2917"/>
              <a:gd name="T72" fmla="*/ 418 w 1722"/>
              <a:gd name="T73" fmla="*/ 25 h 2917"/>
              <a:gd name="T74" fmla="*/ 618 w 1722"/>
              <a:gd name="T75" fmla="*/ 25 h 2917"/>
              <a:gd name="T76" fmla="*/ 768 w 1722"/>
              <a:gd name="T77" fmla="*/ 0 h 2917"/>
              <a:gd name="T78" fmla="*/ 868 w 1722"/>
              <a:gd name="T79" fmla="*/ 0 h 2917"/>
              <a:gd name="T80" fmla="*/ 1018 w 1722"/>
              <a:gd name="T81" fmla="*/ 25 h 2917"/>
              <a:gd name="T82" fmla="*/ 1093 w 1722"/>
              <a:gd name="T83" fmla="*/ 25 h 2917"/>
              <a:gd name="T84" fmla="*/ 1293 w 1722"/>
              <a:gd name="T85" fmla="*/ 25 h 2917"/>
              <a:gd name="T86" fmla="*/ 1443 w 1722"/>
              <a:gd name="T87" fmla="*/ 0 h 2917"/>
              <a:gd name="T88" fmla="*/ 1543 w 1722"/>
              <a:gd name="T89" fmla="*/ 0 h 2917"/>
              <a:gd name="T90" fmla="*/ 1693 w 1722"/>
              <a:gd name="T91" fmla="*/ 25 h 2917"/>
              <a:gd name="T92" fmla="*/ 1722 w 1722"/>
              <a:gd name="T93" fmla="*/ 121 h 2917"/>
              <a:gd name="T94" fmla="*/ 1722 w 1722"/>
              <a:gd name="T95" fmla="*/ 221 h 2917"/>
              <a:gd name="T96" fmla="*/ 1697 w 1722"/>
              <a:gd name="T97" fmla="*/ 371 h 2917"/>
              <a:gd name="T98" fmla="*/ 1697 w 1722"/>
              <a:gd name="T99" fmla="*/ 446 h 2917"/>
              <a:gd name="T100" fmla="*/ 1697 w 1722"/>
              <a:gd name="T101" fmla="*/ 646 h 2917"/>
              <a:gd name="T102" fmla="*/ 1722 w 1722"/>
              <a:gd name="T103" fmla="*/ 796 h 2917"/>
              <a:gd name="T104" fmla="*/ 1722 w 1722"/>
              <a:gd name="T105" fmla="*/ 896 h 2917"/>
              <a:gd name="T106" fmla="*/ 1697 w 1722"/>
              <a:gd name="T107" fmla="*/ 1046 h 2917"/>
              <a:gd name="T108" fmla="*/ 1697 w 1722"/>
              <a:gd name="T109" fmla="*/ 1121 h 2917"/>
              <a:gd name="T110" fmla="*/ 1697 w 1722"/>
              <a:gd name="T111" fmla="*/ 1321 h 2917"/>
              <a:gd name="T112" fmla="*/ 1722 w 1722"/>
              <a:gd name="T113" fmla="*/ 1471 h 2917"/>
              <a:gd name="T114" fmla="*/ 1722 w 1722"/>
              <a:gd name="T115" fmla="*/ 1571 h 2917"/>
              <a:gd name="T116" fmla="*/ 1697 w 1722"/>
              <a:gd name="T117" fmla="*/ 1721 h 2917"/>
              <a:gd name="T118" fmla="*/ 1697 w 1722"/>
              <a:gd name="T119" fmla="*/ 1796 h 2917"/>
              <a:gd name="T120" fmla="*/ 1697 w 1722"/>
              <a:gd name="T121" fmla="*/ 1996 h 2917"/>
              <a:gd name="T122" fmla="*/ 1722 w 1722"/>
              <a:gd name="T123" fmla="*/ 2146 h 2917"/>
              <a:gd name="T124" fmla="*/ 1722 w 1722"/>
              <a:gd name="T125" fmla="*/ 2246 h 2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2" h="2917">
                <a:moveTo>
                  <a:pt x="1697" y="2396"/>
                </a:moveTo>
                <a:lnTo>
                  <a:pt x="1722" y="2396"/>
                </a:lnTo>
                <a:lnTo>
                  <a:pt x="1722" y="2453"/>
                </a:lnTo>
                <a:lnTo>
                  <a:pt x="1701" y="2465"/>
                </a:lnTo>
                <a:lnTo>
                  <a:pt x="1689" y="2443"/>
                </a:lnTo>
                <a:lnTo>
                  <a:pt x="1697" y="2439"/>
                </a:lnTo>
                <a:lnTo>
                  <a:pt x="1697" y="2396"/>
                </a:lnTo>
                <a:close/>
                <a:moveTo>
                  <a:pt x="1667" y="2455"/>
                </a:moveTo>
                <a:lnTo>
                  <a:pt x="1679" y="2477"/>
                </a:lnTo>
                <a:lnTo>
                  <a:pt x="1635" y="2500"/>
                </a:lnTo>
                <a:lnTo>
                  <a:pt x="1623" y="2478"/>
                </a:lnTo>
                <a:lnTo>
                  <a:pt x="1667" y="2455"/>
                </a:lnTo>
                <a:close/>
                <a:moveTo>
                  <a:pt x="1601" y="2490"/>
                </a:moveTo>
                <a:lnTo>
                  <a:pt x="1613" y="2512"/>
                </a:lnTo>
                <a:lnTo>
                  <a:pt x="1569" y="2536"/>
                </a:lnTo>
                <a:lnTo>
                  <a:pt x="1557" y="2514"/>
                </a:lnTo>
                <a:lnTo>
                  <a:pt x="1601" y="2490"/>
                </a:lnTo>
                <a:close/>
                <a:moveTo>
                  <a:pt x="1535" y="2526"/>
                </a:moveTo>
                <a:lnTo>
                  <a:pt x="1547" y="2548"/>
                </a:lnTo>
                <a:lnTo>
                  <a:pt x="1503" y="2571"/>
                </a:lnTo>
                <a:lnTo>
                  <a:pt x="1491" y="2549"/>
                </a:lnTo>
                <a:lnTo>
                  <a:pt x="1535" y="2526"/>
                </a:lnTo>
                <a:close/>
                <a:moveTo>
                  <a:pt x="1469" y="2561"/>
                </a:moveTo>
                <a:lnTo>
                  <a:pt x="1481" y="2583"/>
                </a:lnTo>
                <a:lnTo>
                  <a:pt x="1437" y="2607"/>
                </a:lnTo>
                <a:lnTo>
                  <a:pt x="1425" y="2585"/>
                </a:lnTo>
                <a:lnTo>
                  <a:pt x="1469" y="2561"/>
                </a:lnTo>
                <a:close/>
                <a:moveTo>
                  <a:pt x="1403" y="2597"/>
                </a:moveTo>
                <a:lnTo>
                  <a:pt x="1415" y="2619"/>
                </a:lnTo>
                <a:lnTo>
                  <a:pt x="1371" y="2642"/>
                </a:lnTo>
                <a:lnTo>
                  <a:pt x="1359" y="2620"/>
                </a:lnTo>
                <a:lnTo>
                  <a:pt x="1403" y="2597"/>
                </a:lnTo>
                <a:close/>
                <a:moveTo>
                  <a:pt x="1337" y="2632"/>
                </a:moveTo>
                <a:lnTo>
                  <a:pt x="1349" y="2654"/>
                </a:lnTo>
                <a:lnTo>
                  <a:pt x="1305" y="2678"/>
                </a:lnTo>
                <a:lnTo>
                  <a:pt x="1293" y="2656"/>
                </a:lnTo>
                <a:lnTo>
                  <a:pt x="1337" y="2632"/>
                </a:lnTo>
                <a:close/>
                <a:moveTo>
                  <a:pt x="1271" y="2668"/>
                </a:moveTo>
                <a:lnTo>
                  <a:pt x="1283" y="2690"/>
                </a:lnTo>
                <a:lnTo>
                  <a:pt x="1239" y="2714"/>
                </a:lnTo>
                <a:lnTo>
                  <a:pt x="1227" y="2692"/>
                </a:lnTo>
                <a:lnTo>
                  <a:pt x="1271" y="2668"/>
                </a:lnTo>
                <a:close/>
                <a:moveTo>
                  <a:pt x="1205" y="2703"/>
                </a:moveTo>
                <a:lnTo>
                  <a:pt x="1217" y="2725"/>
                </a:lnTo>
                <a:lnTo>
                  <a:pt x="1173" y="2749"/>
                </a:lnTo>
                <a:lnTo>
                  <a:pt x="1161" y="2727"/>
                </a:lnTo>
                <a:lnTo>
                  <a:pt x="1205" y="2703"/>
                </a:lnTo>
                <a:close/>
                <a:moveTo>
                  <a:pt x="1139" y="2739"/>
                </a:moveTo>
                <a:lnTo>
                  <a:pt x="1151" y="2761"/>
                </a:lnTo>
                <a:lnTo>
                  <a:pt x="1107" y="2785"/>
                </a:lnTo>
                <a:lnTo>
                  <a:pt x="1095" y="2763"/>
                </a:lnTo>
                <a:lnTo>
                  <a:pt x="1139" y="2739"/>
                </a:lnTo>
                <a:close/>
                <a:moveTo>
                  <a:pt x="1073" y="2774"/>
                </a:moveTo>
                <a:lnTo>
                  <a:pt x="1085" y="2796"/>
                </a:lnTo>
                <a:lnTo>
                  <a:pt x="1041" y="2820"/>
                </a:lnTo>
                <a:lnTo>
                  <a:pt x="1029" y="2798"/>
                </a:lnTo>
                <a:lnTo>
                  <a:pt x="1073" y="2774"/>
                </a:lnTo>
                <a:close/>
                <a:moveTo>
                  <a:pt x="1007" y="2810"/>
                </a:moveTo>
                <a:lnTo>
                  <a:pt x="1019" y="2832"/>
                </a:lnTo>
                <a:lnTo>
                  <a:pt x="975" y="2856"/>
                </a:lnTo>
                <a:lnTo>
                  <a:pt x="963" y="2834"/>
                </a:lnTo>
                <a:lnTo>
                  <a:pt x="1007" y="2810"/>
                </a:lnTo>
                <a:close/>
                <a:moveTo>
                  <a:pt x="941" y="2846"/>
                </a:moveTo>
                <a:lnTo>
                  <a:pt x="953" y="2868"/>
                </a:lnTo>
                <a:lnTo>
                  <a:pt x="909" y="2891"/>
                </a:lnTo>
                <a:lnTo>
                  <a:pt x="897" y="2869"/>
                </a:lnTo>
                <a:lnTo>
                  <a:pt x="941" y="2846"/>
                </a:lnTo>
                <a:close/>
                <a:moveTo>
                  <a:pt x="875" y="2881"/>
                </a:moveTo>
                <a:lnTo>
                  <a:pt x="887" y="2903"/>
                </a:lnTo>
                <a:lnTo>
                  <a:pt x="861" y="2917"/>
                </a:lnTo>
                <a:lnTo>
                  <a:pt x="831" y="2901"/>
                </a:lnTo>
                <a:lnTo>
                  <a:pt x="843" y="2879"/>
                </a:lnTo>
                <a:lnTo>
                  <a:pt x="861" y="2889"/>
                </a:lnTo>
                <a:lnTo>
                  <a:pt x="875" y="2881"/>
                </a:lnTo>
                <a:close/>
                <a:moveTo>
                  <a:pt x="821" y="2867"/>
                </a:moveTo>
                <a:lnTo>
                  <a:pt x="809" y="2889"/>
                </a:lnTo>
                <a:lnTo>
                  <a:pt x="765" y="2865"/>
                </a:lnTo>
                <a:lnTo>
                  <a:pt x="777" y="2843"/>
                </a:lnTo>
                <a:lnTo>
                  <a:pt x="821" y="2867"/>
                </a:lnTo>
                <a:close/>
                <a:moveTo>
                  <a:pt x="755" y="2831"/>
                </a:moveTo>
                <a:lnTo>
                  <a:pt x="743" y="2853"/>
                </a:lnTo>
                <a:lnTo>
                  <a:pt x="699" y="2830"/>
                </a:lnTo>
                <a:lnTo>
                  <a:pt x="711" y="2808"/>
                </a:lnTo>
                <a:lnTo>
                  <a:pt x="755" y="2831"/>
                </a:lnTo>
                <a:close/>
                <a:moveTo>
                  <a:pt x="689" y="2796"/>
                </a:moveTo>
                <a:lnTo>
                  <a:pt x="677" y="2818"/>
                </a:lnTo>
                <a:lnTo>
                  <a:pt x="633" y="2794"/>
                </a:lnTo>
                <a:lnTo>
                  <a:pt x="644" y="2772"/>
                </a:lnTo>
                <a:lnTo>
                  <a:pt x="689" y="2796"/>
                </a:lnTo>
                <a:close/>
                <a:moveTo>
                  <a:pt x="622" y="2760"/>
                </a:moveTo>
                <a:lnTo>
                  <a:pt x="611" y="2782"/>
                </a:lnTo>
                <a:lnTo>
                  <a:pt x="567" y="2759"/>
                </a:lnTo>
                <a:lnTo>
                  <a:pt x="578" y="2737"/>
                </a:lnTo>
                <a:lnTo>
                  <a:pt x="622" y="2760"/>
                </a:lnTo>
                <a:close/>
                <a:moveTo>
                  <a:pt x="556" y="2725"/>
                </a:moveTo>
                <a:lnTo>
                  <a:pt x="545" y="2747"/>
                </a:lnTo>
                <a:lnTo>
                  <a:pt x="501" y="2723"/>
                </a:lnTo>
                <a:lnTo>
                  <a:pt x="512" y="2701"/>
                </a:lnTo>
                <a:lnTo>
                  <a:pt x="556" y="2725"/>
                </a:lnTo>
                <a:close/>
                <a:moveTo>
                  <a:pt x="490" y="2689"/>
                </a:moveTo>
                <a:lnTo>
                  <a:pt x="479" y="2711"/>
                </a:lnTo>
                <a:lnTo>
                  <a:pt x="435" y="2687"/>
                </a:lnTo>
                <a:lnTo>
                  <a:pt x="446" y="2665"/>
                </a:lnTo>
                <a:lnTo>
                  <a:pt x="490" y="2689"/>
                </a:lnTo>
                <a:close/>
                <a:moveTo>
                  <a:pt x="424" y="2654"/>
                </a:moveTo>
                <a:lnTo>
                  <a:pt x="413" y="2676"/>
                </a:lnTo>
                <a:lnTo>
                  <a:pt x="368" y="2652"/>
                </a:lnTo>
                <a:lnTo>
                  <a:pt x="380" y="2630"/>
                </a:lnTo>
                <a:lnTo>
                  <a:pt x="424" y="2654"/>
                </a:lnTo>
                <a:close/>
                <a:moveTo>
                  <a:pt x="358" y="2618"/>
                </a:moveTo>
                <a:lnTo>
                  <a:pt x="346" y="2640"/>
                </a:lnTo>
                <a:lnTo>
                  <a:pt x="302" y="2616"/>
                </a:lnTo>
                <a:lnTo>
                  <a:pt x="314" y="2594"/>
                </a:lnTo>
                <a:lnTo>
                  <a:pt x="358" y="2618"/>
                </a:lnTo>
                <a:close/>
                <a:moveTo>
                  <a:pt x="292" y="2582"/>
                </a:moveTo>
                <a:lnTo>
                  <a:pt x="280" y="2604"/>
                </a:lnTo>
                <a:lnTo>
                  <a:pt x="236" y="2581"/>
                </a:lnTo>
                <a:lnTo>
                  <a:pt x="248" y="2559"/>
                </a:lnTo>
                <a:lnTo>
                  <a:pt x="292" y="2582"/>
                </a:lnTo>
                <a:close/>
                <a:moveTo>
                  <a:pt x="226" y="2547"/>
                </a:moveTo>
                <a:lnTo>
                  <a:pt x="214" y="2569"/>
                </a:lnTo>
                <a:lnTo>
                  <a:pt x="170" y="2545"/>
                </a:lnTo>
                <a:lnTo>
                  <a:pt x="182" y="2523"/>
                </a:lnTo>
                <a:lnTo>
                  <a:pt x="226" y="2547"/>
                </a:lnTo>
                <a:close/>
                <a:moveTo>
                  <a:pt x="160" y="2511"/>
                </a:moveTo>
                <a:lnTo>
                  <a:pt x="148" y="2533"/>
                </a:lnTo>
                <a:lnTo>
                  <a:pt x="104" y="2510"/>
                </a:lnTo>
                <a:lnTo>
                  <a:pt x="116" y="2488"/>
                </a:lnTo>
                <a:lnTo>
                  <a:pt x="160" y="2511"/>
                </a:lnTo>
                <a:close/>
                <a:moveTo>
                  <a:pt x="94" y="2476"/>
                </a:moveTo>
                <a:lnTo>
                  <a:pt x="82" y="2498"/>
                </a:lnTo>
                <a:lnTo>
                  <a:pt x="38" y="2474"/>
                </a:lnTo>
                <a:lnTo>
                  <a:pt x="50" y="2452"/>
                </a:lnTo>
                <a:lnTo>
                  <a:pt x="94" y="2476"/>
                </a:lnTo>
                <a:close/>
                <a:moveTo>
                  <a:pt x="28" y="2440"/>
                </a:moveTo>
                <a:lnTo>
                  <a:pt x="16" y="2462"/>
                </a:lnTo>
                <a:lnTo>
                  <a:pt x="0" y="2453"/>
                </a:lnTo>
                <a:lnTo>
                  <a:pt x="0" y="2407"/>
                </a:lnTo>
                <a:lnTo>
                  <a:pt x="25" y="2407"/>
                </a:lnTo>
                <a:lnTo>
                  <a:pt x="25" y="2439"/>
                </a:lnTo>
                <a:lnTo>
                  <a:pt x="28" y="2440"/>
                </a:lnTo>
                <a:close/>
                <a:moveTo>
                  <a:pt x="25" y="2382"/>
                </a:moveTo>
                <a:lnTo>
                  <a:pt x="0" y="2382"/>
                </a:lnTo>
                <a:lnTo>
                  <a:pt x="0" y="2332"/>
                </a:lnTo>
                <a:lnTo>
                  <a:pt x="25" y="2332"/>
                </a:lnTo>
                <a:lnTo>
                  <a:pt x="25" y="2382"/>
                </a:lnTo>
                <a:close/>
                <a:moveTo>
                  <a:pt x="25" y="2307"/>
                </a:moveTo>
                <a:lnTo>
                  <a:pt x="0" y="2307"/>
                </a:lnTo>
                <a:lnTo>
                  <a:pt x="0" y="2257"/>
                </a:lnTo>
                <a:lnTo>
                  <a:pt x="25" y="2257"/>
                </a:lnTo>
                <a:lnTo>
                  <a:pt x="25" y="2307"/>
                </a:lnTo>
                <a:close/>
                <a:moveTo>
                  <a:pt x="25" y="2232"/>
                </a:moveTo>
                <a:lnTo>
                  <a:pt x="0" y="2232"/>
                </a:lnTo>
                <a:lnTo>
                  <a:pt x="0" y="2182"/>
                </a:lnTo>
                <a:lnTo>
                  <a:pt x="25" y="2182"/>
                </a:lnTo>
                <a:lnTo>
                  <a:pt x="25" y="2232"/>
                </a:lnTo>
                <a:close/>
                <a:moveTo>
                  <a:pt x="25" y="2157"/>
                </a:moveTo>
                <a:lnTo>
                  <a:pt x="0" y="2157"/>
                </a:lnTo>
                <a:lnTo>
                  <a:pt x="0" y="2107"/>
                </a:lnTo>
                <a:lnTo>
                  <a:pt x="25" y="2107"/>
                </a:lnTo>
                <a:lnTo>
                  <a:pt x="25" y="2157"/>
                </a:lnTo>
                <a:close/>
                <a:moveTo>
                  <a:pt x="25" y="2082"/>
                </a:moveTo>
                <a:lnTo>
                  <a:pt x="0" y="2082"/>
                </a:lnTo>
                <a:lnTo>
                  <a:pt x="0" y="2032"/>
                </a:lnTo>
                <a:lnTo>
                  <a:pt x="25" y="2032"/>
                </a:lnTo>
                <a:lnTo>
                  <a:pt x="25" y="2082"/>
                </a:lnTo>
                <a:close/>
                <a:moveTo>
                  <a:pt x="25" y="2007"/>
                </a:moveTo>
                <a:lnTo>
                  <a:pt x="0" y="2007"/>
                </a:lnTo>
                <a:lnTo>
                  <a:pt x="0" y="1957"/>
                </a:lnTo>
                <a:lnTo>
                  <a:pt x="25" y="1957"/>
                </a:lnTo>
                <a:lnTo>
                  <a:pt x="25" y="2007"/>
                </a:lnTo>
                <a:close/>
                <a:moveTo>
                  <a:pt x="25" y="1932"/>
                </a:moveTo>
                <a:lnTo>
                  <a:pt x="0" y="1932"/>
                </a:lnTo>
                <a:lnTo>
                  <a:pt x="0" y="1882"/>
                </a:lnTo>
                <a:lnTo>
                  <a:pt x="25" y="1882"/>
                </a:lnTo>
                <a:lnTo>
                  <a:pt x="25" y="1932"/>
                </a:lnTo>
                <a:close/>
                <a:moveTo>
                  <a:pt x="25" y="1857"/>
                </a:moveTo>
                <a:lnTo>
                  <a:pt x="0" y="1857"/>
                </a:lnTo>
                <a:lnTo>
                  <a:pt x="0" y="1807"/>
                </a:lnTo>
                <a:lnTo>
                  <a:pt x="25" y="1807"/>
                </a:lnTo>
                <a:lnTo>
                  <a:pt x="25" y="1857"/>
                </a:lnTo>
                <a:close/>
                <a:moveTo>
                  <a:pt x="25" y="1782"/>
                </a:moveTo>
                <a:lnTo>
                  <a:pt x="0" y="1782"/>
                </a:lnTo>
                <a:lnTo>
                  <a:pt x="0" y="1732"/>
                </a:lnTo>
                <a:lnTo>
                  <a:pt x="25" y="1732"/>
                </a:lnTo>
                <a:lnTo>
                  <a:pt x="25" y="1782"/>
                </a:lnTo>
                <a:close/>
                <a:moveTo>
                  <a:pt x="25" y="1707"/>
                </a:moveTo>
                <a:lnTo>
                  <a:pt x="0" y="1707"/>
                </a:lnTo>
                <a:lnTo>
                  <a:pt x="0" y="1657"/>
                </a:lnTo>
                <a:lnTo>
                  <a:pt x="25" y="1657"/>
                </a:lnTo>
                <a:lnTo>
                  <a:pt x="25" y="1707"/>
                </a:lnTo>
                <a:close/>
                <a:moveTo>
                  <a:pt x="25" y="1632"/>
                </a:moveTo>
                <a:lnTo>
                  <a:pt x="0" y="1632"/>
                </a:lnTo>
                <a:lnTo>
                  <a:pt x="0" y="1582"/>
                </a:lnTo>
                <a:lnTo>
                  <a:pt x="25" y="1582"/>
                </a:lnTo>
                <a:lnTo>
                  <a:pt x="25" y="1632"/>
                </a:lnTo>
                <a:close/>
                <a:moveTo>
                  <a:pt x="25" y="1557"/>
                </a:moveTo>
                <a:lnTo>
                  <a:pt x="0" y="1557"/>
                </a:lnTo>
                <a:lnTo>
                  <a:pt x="0" y="1507"/>
                </a:lnTo>
                <a:lnTo>
                  <a:pt x="25" y="1507"/>
                </a:lnTo>
                <a:lnTo>
                  <a:pt x="25" y="1557"/>
                </a:lnTo>
                <a:close/>
                <a:moveTo>
                  <a:pt x="25" y="1482"/>
                </a:moveTo>
                <a:lnTo>
                  <a:pt x="0" y="1482"/>
                </a:lnTo>
                <a:lnTo>
                  <a:pt x="0" y="1432"/>
                </a:lnTo>
                <a:lnTo>
                  <a:pt x="25" y="1432"/>
                </a:lnTo>
                <a:lnTo>
                  <a:pt x="25" y="1482"/>
                </a:lnTo>
                <a:close/>
                <a:moveTo>
                  <a:pt x="25" y="1407"/>
                </a:moveTo>
                <a:lnTo>
                  <a:pt x="0" y="1407"/>
                </a:lnTo>
                <a:lnTo>
                  <a:pt x="0" y="1357"/>
                </a:lnTo>
                <a:lnTo>
                  <a:pt x="25" y="1357"/>
                </a:lnTo>
                <a:lnTo>
                  <a:pt x="25" y="1407"/>
                </a:lnTo>
                <a:close/>
                <a:moveTo>
                  <a:pt x="25" y="1332"/>
                </a:moveTo>
                <a:lnTo>
                  <a:pt x="0" y="1332"/>
                </a:lnTo>
                <a:lnTo>
                  <a:pt x="0" y="1282"/>
                </a:lnTo>
                <a:lnTo>
                  <a:pt x="25" y="1282"/>
                </a:lnTo>
                <a:lnTo>
                  <a:pt x="25" y="1332"/>
                </a:lnTo>
                <a:close/>
                <a:moveTo>
                  <a:pt x="25" y="1257"/>
                </a:moveTo>
                <a:lnTo>
                  <a:pt x="0" y="1257"/>
                </a:lnTo>
                <a:lnTo>
                  <a:pt x="0" y="1207"/>
                </a:lnTo>
                <a:lnTo>
                  <a:pt x="25" y="1207"/>
                </a:lnTo>
                <a:lnTo>
                  <a:pt x="25" y="1257"/>
                </a:lnTo>
                <a:close/>
                <a:moveTo>
                  <a:pt x="25" y="1182"/>
                </a:moveTo>
                <a:lnTo>
                  <a:pt x="0" y="1182"/>
                </a:lnTo>
                <a:lnTo>
                  <a:pt x="0" y="1132"/>
                </a:lnTo>
                <a:lnTo>
                  <a:pt x="25" y="1132"/>
                </a:lnTo>
                <a:lnTo>
                  <a:pt x="25" y="1182"/>
                </a:lnTo>
                <a:close/>
                <a:moveTo>
                  <a:pt x="25" y="1107"/>
                </a:moveTo>
                <a:lnTo>
                  <a:pt x="0" y="1107"/>
                </a:lnTo>
                <a:lnTo>
                  <a:pt x="0" y="1057"/>
                </a:lnTo>
                <a:lnTo>
                  <a:pt x="25" y="1057"/>
                </a:lnTo>
                <a:lnTo>
                  <a:pt x="25" y="1107"/>
                </a:lnTo>
                <a:close/>
                <a:moveTo>
                  <a:pt x="25" y="1032"/>
                </a:moveTo>
                <a:lnTo>
                  <a:pt x="0" y="1032"/>
                </a:lnTo>
                <a:lnTo>
                  <a:pt x="0" y="982"/>
                </a:lnTo>
                <a:lnTo>
                  <a:pt x="25" y="982"/>
                </a:lnTo>
                <a:lnTo>
                  <a:pt x="25" y="1032"/>
                </a:lnTo>
                <a:close/>
                <a:moveTo>
                  <a:pt x="25" y="957"/>
                </a:moveTo>
                <a:lnTo>
                  <a:pt x="0" y="957"/>
                </a:lnTo>
                <a:lnTo>
                  <a:pt x="0" y="907"/>
                </a:lnTo>
                <a:lnTo>
                  <a:pt x="25" y="907"/>
                </a:lnTo>
                <a:lnTo>
                  <a:pt x="25" y="957"/>
                </a:lnTo>
                <a:close/>
                <a:moveTo>
                  <a:pt x="25" y="882"/>
                </a:moveTo>
                <a:lnTo>
                  <a:pt x="0" y="882"/>
                </a:lnTo>
                <a:lnTo>
                  <a:pt x="0" y="832"/>
                </a:lnTo>
                <a:lnTo>
                  <a:pt x="25" y="832"/>
                </a:lnTo>
                <a:lnTo>
                  <a:pt x="25" y="882"/>
                </a:lnTo>
                <a:close/>
                <a:moveTo>
                  <a:pt x="25" y="807"/>
                </a:moveTo>
                <a:lnTo>
                  <a:pt x="0" y="807"/>
                </a:lnTo>
                <a:lnTo>
                  <a:pt x="0" y="757"/>
                </a:lnTo>
                <a:lnTo>
                  <a:pt x="25" y="757"/>
                </a:lnTo>
                <a:lnTo>
                  <a:pt x="25" y="807"/>
                </a:lnTo>
                <a:close/>
                <a:moveTo>
                  <a:pt x="25" y="732"/>
                </a:moveTo>
                <a:lnTo>
                  <a:pt x="0" y="732"/>
                </a:lnTo>
                <a:lnTo>
                  <a:pt x="0" y="682"/>
                </a:lnTo>
                <a:lnTo>
                  <a:pt x="25" y="682"/>
                </a:lnTo>
                <a:lnTo>
                  <a:pt x="25" y="732"/>
                </a:lnTo>
                <a:close/>
                <a:moveTo>
                  <a:pt x="25" y="657"/>
                </a:moveTo>
                <a:lnTo>
                  <a:pt x="0" y="657"/>
                </a:lnTo>
                <a:lnTo>
                  <a:pt x="0" y="607"/>
                </a:lnTo>
                <a:lnTo>
                  <a:pt x="25" y="607"/>
                </a:lnTo>
                <a:lnTo>
                  <a:pt x="25" y="657"/>
                </a:lnTo>
                <a:close/>
                <a:moveTo>
                  <a:pt x="25" y="582"/>
                </a:moveTo>
                <a:lnTo>
                  <a:pt x="0" y="582"/>
                </a:lnTo>
                <a:lnTo>
                  <a:pt x="0" y="532"/>
                </a:lnTo>
                <a:lnTo>
                  <a:pt x="25" y="532"/>
                </a:lnTo>
                <a:lnTo>
                  <a:pt x="25" y="582"/>
                </a:lnTo>
                <a:close/>
                <a:moveTo>
                  <a:pt x="25" y="507"/>
                </a:moveTo>
                <a:lnTo>
                  <a:pt x="0" y="507"/>
                </a:lnTo>
                <a:lnTo>
                  <a:pt x="0" y="457"/>
                </a:lnTo>
                <a:lnTo>
                  <a:pt x="25" y="457"/>
                </a:lnTo>
                <a:lnTo>
                  <a:pt x="25" y="507"/>
                </a:lnTo>
                <a:close/>
                <a:moveTo>
                  <a:pt x="25" y="432"/>
                </a:moveTo>
                <a:lnTo>
                  <a:pt x="0" y="432"/>
                </a:lnTo>
                <a:lnTo>
                  <a:pt x="0" y="382"/>
                </a:lnTo>
                <a:lnTo>
                  <a:pt x="25" y="382"/>
                </a:lnTo>
                <a:lnTo>
                  <a:pt x="25" y="432"/>
                </a:lnTo>
                <a:close/>
                <a:moveTo>
                  <a:pt x="25" y="357"/>
                </a:moveTo>
                <a:lnTo>
                  <a:pt x="0" y="357"/>
                </a:lnTo>
                <a:lnTo>
                  <a:pt x="0" y="307"/>
                </a:lnTo>
                <a:lnTo>
                  <a:pt x="25" y="307"/>
                </a:lnTo>
                <a:lnTo>
                  <a:pt x="25" y="357"/>
                </a:lnTo>
                <a:close/>
                <a:moveTo>
                  <a:pt x="25" y="282"/>
                </a:moveTo>
                <a:lnTo>
                  <a:pt x="0" y="282"/>
                </a:lnTo>
                <a:lnTo>
                  <a:pt x="0" y="232"/>
                </a:lnTo>
                <a:lnTo>
                  <a:pt x="25" y="232"/>
                </a:lnTo>
                <a:lnTo>
                  <a:pt x="25" y="282"/>
                </a:lnTo>
                <a:close/>
                <a:moveTo>
                  <a:pt x="25" y="207"/>
                </a:moveTo>
                <a:lnTo>
                  <a:pt x="0" y="207"/>
                </a:lnTo>
                <a:lnTo>
                  <a:pt x="0" y="157"/>
                </a:lnTo>
                <a:lnTo>
                  <a:pt x="25" y="157"/>
                </a:lnTo>
                <a:lnTo>
                  <a:pt x="25" y="207"/>
                </a:lnTo>
                <a:close/>
                <a:moveTo>
                  <a:pt x="25" y="132"/>
                </a:moveTo>
                <a:lnTo>
                  <a:pt x="0" y="132"/>
                </a:lnTo>
                <a:lnTo>
                  <a:pt x="0" y="82"/>
                </a:lnTo>
                <a:lnTo>
                  <a:pt x="25" y="82"/>
                </a:lnTo>
                <a:lnTo>
                  <a:pt x="25" y="132"/>
                </a:lnTo>
                <a:close/>
                <a:moveTo>
                  <a:pt x="25" y="57"/>
                </a:moveTo>
                <a:lnTo>
                  <a:pt x="0" y="57"/>
                </a:lnTo>
                <a:lnTo>
                  <a:pt x="0" y="0"/>
                </a:lnTo>
                <a:lnTo>
                  <a:pt x="18" y="0"/>
                </a:lnTo>
                <a:lnTo>
                  <a:pt x="18" y="13"/>
                </a:lnTo>
                <a:lnTo>
                  <a:pt x="25" y="13"/>
                </a:lnTo>
                <a:lnTo>
                  <a:pt x="25" y="57"/>
                </a:lnTo>
                <a:close/>
                <a:moveTo>
                  <a:pt x="43" y="25"/>
                </a:moveTo>
                <a:lnTo>
                  <a:pt x="43" y="0"/>
                </a:lnTo>
                <a:lnTo>
                  <a:pt x="93" y="0"/>
                </a:lnTo>
                <a:lnTo>
                  <a:pt x="93" y="25"/>
                </a:lnTo>
                <a:lnTo>
                  <a:pt x="43" y="25"/>
                </a:lnTo>
                <a:close/>
                <a:moveTo>
                  <a:pt x="118" y="25"/>
                </a:moveTo>
                <a:lnTo>
                  <a:pt x="118" y="0"/>
                </a:lnTo>
                <a:lnTo>
                  <a:pt x="168" y="0"/>
                </a:lnTo>
                <a:lnTo>
                  <a:pt x="168" y="25"/>
                </a:lnTo>
                <a:lnTo>
                  <a:pt x="118" y="25"/>
                </a:lnTo>
                <a:close/>
                <a:moveTo>
                  <a:pt x="193" y="25"/>
                </a:moveTo>
                <a:lnTo>
                  <a:pt x="193" y="0"/>
                </a:lnTo>
                <a:lnTo>
                  <a:pt x="243" y="0"/>
                </a:lnTo>
                <a:lnTo>
                  <a:pt x="243" y="25"/>
                </a:lnTo>
                <a:lnTo>
                  <a:pt x="193" y="25"/>
                </a:lnTo>
                <a:close/>
                <a:moveTo>
                  <a:pt x="268" y="25"/>
                </a:moveTo>
                <a:lnTo>
                  <a:pt x="268" y="0"/>
                </a:lnTo>
                <a:lnTo>
                  <a:pt x="318" y="0"/>
                </a:lnTo>
                <a:lnTo>
                  <a:pt x="318" y="25"/>
                </a:lnTo>
                <a:lnTo>
                  <a:pt x="268" y="25"/>
                </a:lnTo>
                <a:close/>
                <a:moveTo>
                  <a:pt x="343" y="25"/>
                </a:moveTo>
                <a:lnTo>
                  <a:pt x="343" y="0"/>
                </a:lnTo>
                <a:lnTo>
                  <a:pt x="393" y="0"/>
                </a:lnTo>
                <a:lnTo>
                  <a:pt x="393" y="25"/>
                </a:lnTo>
                <a:lnTo>
                  <a:pt x="343" y="25"/>
                </a:lnTo>
                <a:close/>
                <a:moveTo>
                  <a:pt x="418" y="25"/>
                </a:moveTo>
                <a:lnTo>
                  <a:pt x="418" y="0"/>
                </a:lnTo>
                <a:lnTo>
                  <a:pt x="468" y="0"/>
                </a:lnTo>
                <a:lnTo>
                  <a:pt x="468" y="25"/>
                </a:lnTo>
                <a:lnTo>
                  <a:pt x="418" y="25"/>
                </a:lnTo>
                <a:close/>
                <a:moveTo>
                  <a:pt x="493" y="25"/>
                </a:moveTo>
                <a:lnTo>
                  <a:pt x="493" y="0"/>
                </a:lnTo>
                <a:lnTo>
                  <a:pt x="543" y="0"/>
                </a:lnTo>
                <a:lnTo>
                  <a:pt x="543" y="25"/>
                </a:lnTo>
                <a:lnTo>
                  <a:pt x="493" y="25"/>
                </a:lnTo>
                <a:close/>
                <a:moveTo>
                  <a:pt x="568" y="25"/>
                </a:moveTo>
                <a:lnTo>
                  <a:pt x="568" y="0"/>
                </a:lnTo>
                <a:lnTo>
                  <a:pt x="618" y="0"/>
                </a:lnTo>
                <a:lnTo>
                  <a:pt x="618" y="25"/>
                </a:lnTo>
                <a:lnTo>
                  <a:pt x="568" y="25"/>
                </a:lnTo>
                <a:close/>
                <a:moveTo>
                  <a:pt x="643" y="25"/>
                </a:moveTo>
                <a:lnTo>
                  <a:pt x="643" y="0"/>
                </a:lnTo>
                <a:lnTo>
                  <a:pt x="693" y="0"/>
                </a:lnTo>
                <a:lnTo>
                  <a:pt x="693" y="25"/>
                </a:lnTo>
                <a:lnTo>
                  <a:pt x="643" y="25"/>
                </a:lnTo>
                <a:close/>
                <a:moveTo>
                  <a:pt x="718" y="25"/>
                </a:moveTo>
                <a:lnTo>
                  <a:pt x="718" y="0"/>
                </a:lnTo>
                <a:lnTo>
                  <a:pt x="768" y="0"/>
                </a:lnTo>
                <a:lnTo>
                  <a:pt x="768" y="25"/>
                </a:lnTo>
                <a:lnTo>
                  <a:pt x="718" y="25"/>
                </a:lnTo>
                <a:close/>
                <a:moveTo>
                  <a:pt x="793" y="25"/>
                </a:moveTo>
                <a:lnTo>
                  <a:pt x="793" y="0"/>
                </a:lnTo>
                <a:lnTo>
                  <a:pt x="843" y="0"/>
                </a:lnTo>
                <a:lnTo>
                  <a:pt x="843" y="25"/>
                </a:lnTo>
                <a:lnTo>
                  <a:pt x="793" y="25"/>
                </a:lnTo>
                <a:close/>
                <a:moveTo>
                  <a:pt x="868" y="25"/>
                </a:moveTo>
                <a:lnTo>
                  <a:pt x="868" y="0"/>
                </a:lnTo>
                <a:lnTo>
                  <a:pt x="918" y="0"/>
                </a:lnTo>
                <a:lnTo>
                  <a:pt x="918" y="25"/>
                </a:lnTo>
                <a:lnTo>
                  <a:pt x="868" y="25"/>
                </a:lnTo>
                <a:close/>
                <a:moveTo>
                  <a:pt x="943" y="25"/>
                </a:moveTo>
                <a:lnTo>
                  <a:pt x="943" y="0"/>
                </a:lnTo>
                <a:lnTo>
                  <a:pt x="993" y="0"/>
                </a:lnTo>
                <a:lnTo>
                  <a:pt x="993" y="25"/>
                </a:lnTo>
                <a:lnTo>
                  <a:pt x="943" y="25"/>
                </a:lnTo>
                <a:close/>
                <a:moveTo>
                  <a:pt x="1018" y="25"/>
                </a:moveTo>
                <a:lnTo>
                  <a:pt x="1018" y="0"/>
                </a:lnTo>
                <a:lnTo>
                  <a:pt x="1068" y="0"/>
                </a:lnTo>
                <a:lnTo>
                  <a:pt x="1068" y="25"/>
                </a:lnTo>
                <a:lnTo>
                  <a:pt x="1018" y="25"/>
                </a:lnTo>
                <a:close/>
                <a:moveTo>
                  <a:pt x="1093" y="25"/>
                </a:moveTo>
                <a:lnTo>
                  <a:pt x="1093" y="0"/>
                </a:lnTo>
                <a:lnTo>
                  <a:pt x="1143" y="0"/>
                </a:lnTo>
                <a:lnTo>
                  <a:pt x="1143" y="25"/>
                </a:lnTo>
                <a:lnTo>
                  <a:pt x="1093" y="25"/>
                </a:lnTo>
                <a:close/>
                <a:moveTo>
                  <a:pt x="1168" y="25"/>
                </a:moveTo>
                <a:lnTo>
                  <a:pt x="1168" y="0"/>
                </a:lnTo>
                <a:lnTo>
                  <a:pt x="1218" y="0"/>
                </a:lnTo>
                <a:lnTo>
                  <a:pt x="1218" y="25"/>
                </a:lnTo>
                <a:lnTo>
                  <a:pt x="1168" y="25"/>
                </a:lnTo>
                <a:close/>
                <a:moveTo>
                  <a:pt x="1243" y="25"/>
                </a:moveTo>
                <a:lnTo>
                  <a:pt x="1243" y="0"/>
                </a:lnTo>
                <a:lnTo>
                  <a:pt x="1293" y="0"/>
                </a:lnTo>
                <a:lnTo>
                  <a:pt x="1293" y="25"/>
                </a:lnTo>
                <a:lnTo>
                  <a:pt x="1243" y="25"/>
                </a:lnTo>
                <a:close/>
                <a:moveTo>
                  <a:pt x="1318" y="25"/>
                </a:moveTo>
                <a:lnTo>
                  <a:pt x="1318" y="0"/>
                </a:lnTo>
                <a:lnTo>
                  <a:pt x="1368" y="0"/>
                </a:lnTo>
                <a:lnTo>
                  <a:pt x="1368" y="25"/>
                </a:lnTo>
                <a:lnTo>
                  <a:pt x="1318" y="25"/>
                </a:lnTo>
                <a:close/>
                <a:moveTo>
                  <a:pt x="1393" y="25"/>
                </a:moveTo>
                <a:lnTo>
                  <a:pt x="1393" y="0"/>
                </a:lnTo>
                <a:lnTo>
                  <a:pt x="1443" y="0"/>
                </a:lnTo>
                <a:lnTo>
                  <a:pt x="1443" y="25"/>
                </a:lnTo>
                <a:lnTo>
                  <a:pt x="1393" y="25"/>
                </a:lnTo>
                <a:close/>
                <a:moveTo>
                  <a:pt x="1468" y="25"/>
                </a:moveTo>
                <a:lnTo>
                  <a:pt x="1468" y="0"/>
                </a:lnTo>
                <a:lnTo>
                  <a:pt x="1518" y="0"/>
                </a:lnTo>
                <a:lnTo>
                  <a:pt x="1518" y="25"/>
                </a:lnTo>
                <a:lnTo>
                  <a:pt x="1468" y="25"/>
                </a:lnTo>
                <a:close/>
                <a:moveTo>
                  <a:pt x="1543" y="25"/>
                </a:moveTo>
                <a:lnTo>
                  <a:pt x="1543" y="0"/>
                </a:lnTo>
                <a:lnTo>
                  <a:pt x="1593" y="0"/>
                </a:lnTo>
                <a:lnTo>
                  <a:pt x="1593" y="25"/>
                </a:lnTo>
                <a:lnTo>
                  <a:pt x="1543" y="25"/>
                </a:lnTo>
                <a:close/>
                <a:moveTo>
                  <a:pt x="1618" y="25"/>
                </a:moveTo>
                <a:lnTo>
                  <a:pt x="1618" y="0"/>
                </a:lnTo>
                <a:lnTo>
                  <a:pt x="1668" y="0"/>
                </a:lnTo>
                <a:lnTo>
                  <a:pt x="1668" y="25"/>
                </a:lnTo>
                <a:lnTo>
                  <a:pt x="1618" y="25"/>
                </a:lnTo>
                <a:close/>
                <a:moveTo>
                  <a:pt x="1693" y="25"/>
                </a:moveTo>
                <a:lnTo>
                  <a:pt x="1693" y="0"/>
                </a:lnTo>
                <a:lnTo>
                  <a:pt x="1722" y="0"/>
                </a:lnTo>
                <a:lnTo>
                  <a:pt x="1722" y="46"/>
                </a:lnTo>
                <a:lnTo>
                  <a:pt x="1697" y="46"/>
                </a:lnTo>
                <a:lnTo>
                  <a:pt x="1697" y="25"/>
                </a:lnTo>
                <a:lnTo>
                  <a:pt x="1693" y="25"/>
                </a:lnTo>
                <a:close/>
                <a:moveTo>
                  <a:pt x="1697" y="71"/>
                </a:moveTo>
                <a:lnTo>
                  <a:pt x="1722" y="71"/>
                </a:lnTo>
                <a:lnTo>
                  <a:pt x="1722" y="121"/>
                </a:lnTo>
                <a:lnTo>
                  <a:pt x="1697" y="121"/>
                </a:lnTo>
                <a:lnTo>
                  <a:pt x="1697" y="71"/>
                </a:lnTo>
                <a:close/>
                <a:moveTo>
                  <a:pt x="1697" y="146"/>
                </a:moveTo>
                <a:lnTo>
                  <a:pt x="1722" y="146"/>
                </a:lnTo>
                <a:lnTo>
                  <a:pt x="1722" y="196"/>
                </a:lnTo>
                <a:lnTo>
                  <a:pt x="1697" y="196"/>
                </a:lnTo>
                <a:lnTo>
                  <a:pt x="1697" y="146"/>
                </a:lnTo>
                <a:close/>
                <a:moveTo>
                  <a:pt x="1697" y="221"/>
                </a:moveTo>
                <a:lnTo>
                  <a:pt x="1722" y="221"/>
                </a:lnTo>
                <a:lnTo>
                  <a:pt x="1722" y="271"/>
                </a:lnTo>
                <a:lnTo>
                  <a:pt x="1697" y="271"/>
                </a:lnTo>
                <a:lnTo>
                  <a:pt x="1697" y="221"/>
                </a:lnTo>
                <a:close/>
                <a:moveTo>
                  <a:pt x="1697" y="296"/>
                </a:moveTo>
                <a:lnTo>
                  <a:pt x="1722" y="296"/>
                </a:lnTo>
                <a:lnTo>
                  <a:pt x="1722" y="346"/>
                </a:lnTo>
                <a:lnTo>
                  <a:pt x="1697" y="346"/>
                </a:lnTo>
                <a:lnTo>
                  <a:pt x="1697" y="296"/>
                </a:lnTo>
                <a:close/>
                <a:moveTo>
                  <a:pt x="1697" y="371"/>
                </a:moveTo>
                <a:lnTo>
                  <a:pt x="1722" y="371"/>
                </a:lnTo>
                <a:lnTo>
                  <a:pt x="1722" y="421"/>
                </a:lnTo>
                <a:lnTo>
                  <a:pt x="1697" y="421"/>
                </a:lnTo>
                <a:lnTo>
                  <a:pt x="1697" y="371"/>
                </a:lnTo>
                <a:close/>
                <a:moveTo>
                  <a:pt x="1697" y="446"/>
                </a:moveTo>
                <a:lnTo>
                  <a:pt x="1722" y="446"/>
                </a:lnTo>
                <a:lnTo>
                  <a:pt x="1722" y="496"/>
                </a:lnTo>
                <a:lnTo>
                  <a:pt x="1697" y="496"/>
                </a:lnTo>
                <a:lnTo>
                  <a:pt x="1697" y="446"/>
                </a:lnTo>
                <a:close/>
                <a:moveTo>
                  <a:pt x="1697" y="521"/>
                </a:moveTo>
                <a:lnTo>
                  <a:pt x="1722" y="521"/>
                </a:lnTo>
                <a:lnTo>
                  <a:pt x="1722" y="571"/>
                </a:lnTo>
                <a:lnTo>
                  <a:pt x="1697" y="571"/>
                </a:lnTo>
                <a:lnTo>
                  <a:pt x="1697" y="521"/>
                </a:lnTo>
                <a:close/>
                <a:moveTo>
                  <a:pt x="1697" y="596"/>
                </a:moveTo>
                <a:lnTo>
                  <a:pt x="1722" y="596"/>
                </a:lnTo>
                <a:lnTo>
                  <a:pt x="1722" y="646"/>
                </a:lnTo>
                <a:lnTo>
                  <a:pt x="1697" y="646"/>
                </a:lnTo>
                <a:lnTo>
                  <a:pt x="1697" y="596"/>
                </a:lnTo>
                <a:close/>
                <a:moveTo>
                  <a:pt x="1697" y="671"/>
                </a:moveTo>
                <a:lnTo>
                  <a:pt x="1722" y="671"/>
                </a:lnTo>
                <a:lnTo>
                  <a:pt x="1722" y="721"/>
                </a:lnTo>
                <a:lnTo>
                  <a:pt x="1697" y="721"/>
                </a:lnTo>
                <a:lnTo>
                  <a:pt x="1697" y="671"/>
                </a:lnTo>
                <a:close/>
                <a:moveTo>
                  <a:pt x="1697" y="746"/>
                </a:moveTo>
                <a:lnTo>
                  <a:pt x="1722" y="746"/>
                </a:lnTo>
                <a:lnTo>
                  <a:pt x="1722" y="796"/>
                </a:lnTo>
                <a:lnTo>
                  <a:pt x="1697" y="796"/>
                </a:lnTo>
                <a:lnTo>
                  <a:pt x="1697" y="746"/>
                </a:lnTo>
                <a:close/>
                <a:moveTo>
                  <a:pt x="1697" y="821"/>
                </a:moveTo>
                <a:lnTo>
                  <a:pt x="1722" y="821"/>
                </a:lnTo>
                <a:lnTo>
                  <a:pt x="1722" y="871"/>
                </a:lnTo>
                <a:lnTo>
                  <a:pt x="1697" y="871"/>
                </a:lnTo>
                <a:lnTo>
                  <a:pt x="1697" y="821"/>
                </a:lnTo>
                <a:close/>
                <a:moveTo>
                  <a:pt x="1697" y="896"/>
                </a:moveTo>
                <a:lnTo>
                  <a:pt x="1722" y="896"/>
                </a:lnTo>
                <a:lnTo>
                  <a:pt x="1722" y="946"/>
                </a:lnTo>
                <a:lnTo>
                  <a:pt x="1697" y="946"/>
                </a:lnTo>
                <a:lnTo>
                  <a:pt x="1697" y="896"/>
                </a:lnTo>
                <a:close/>
                <a:moveTo>
                  <a:pt x="1697" y="971"/>
                </a:moveTo>
                <a:lnTo>
                  <a:pt x="1722" y="971"/>
                </a:lnTo>
                <a:lnTo>
                  <a:pt x="1722" y="1021"/>
                </a:lnTo>
                <a:lnTo>
                  <a:pt x="1697" y="1021"/>
                </a:lnTo>
                <a:lnTo>
                  <a:pt x="1697" y="971"/>
                </a:lnTo>
                <a:close/>
                <a:moveTo>
                  <a:pt x="1697" y="1046"/>
                </a:moveTo>
                <a:lnTo>
                  <a:pt x="1722" y="1046"/>
                </a:lnTo>
                <a:lnTo>
                  <a:pt x="1722" y="1096"/>
                </a:lnTo>
                <a:lnTo>
                  <a:pt x="1697" y="1096"/>
                </a:lnTo>
                <a:lnTo>
                  <a:pt x="1697" y="1046"/>
                </a:lnTo>
                <a:close/>
                <a:moveTo>
                  <a:pt x="1697" y="1121"/>
                </a:moveTo>
                <a:lnTo>
                  <a:pt x="1722" y="1121"/>
                </a:lnTo>
                <a:lnTo>
                  <a:pt x="1722" y="1171"/>
                </a:lnTo>
                <a:lnTo>
                  <a:pt x="1697" y="1171"/>
                </a:lnTo>
                <a:lnTo>
                  <a:pt x="1697" y="1121"/>
                </a:lnTo>
                <a:close/>
                <a:moveTo>
                  <a:pt x="1697" y="1196"/>
                </a:moveTo>
                <a:lnTo>
                  <a:pt x="1722" y="1196"/>
                </a:lnTo>
                <a:lnTo>
                  <a:pt x="1722" y="1246"/>
                </a:lnTo>
                <a:lnTo>
                  <a:pt x="1697" y="1246"/>
                </a:lnTo>
                <a:lnTo>
                  <a:pt x="1697" y="1196"/>
                </a:lnTo>
                <a:close/>
                <a:moveTo>
                  <a:pt x="1697" y="1271"/>
                </a:moveTo>
                <a:lnTo>
                  <a:pt x="1722" y="1271"/>
                </a:lnTo>
                <a:lnTo>
                  <a:pt x="1722" y="1321"/>
                </a:lnTo>
                <a:lnTo>
                  <a:pt x="1697" y="1321"/>
                </a:lnTo>
                <a:lnTo>
                  <a:pt x="1697" y="1271"/>
                </a:lnTo>
                <a:close/>
                <a:moveTo>
                  <a:pt x="1697" y="1346"/>
                </a:moveTo>
                <a:lnTo>
                  <a:pt x="1722" y="1346"/>
                </a:lnTo>
                <a:lnTo>
                  <a:pt x="1722" y="1396"/>
                </a:lnTo>
                <a:lnTo>
                  <a:pt x="1697" y="1396"/>
                </a:lnTo>
                <a:lnTo>
                  <a:pt x="1697" y="1346"/>
                </a:lnTo>
                <a:close/>
                <a:moveTo>
                  <a:pt x="1697" y="1421"/>
                </a:moveTo>
                <a:lnTo>
                  <a:pt x="1722" y="1421"/>
                </a:lnTo>
                <a:lnTo>
                  <a:pt x="1722" y="1471"/>
                </a:lnTo>
                <a:lnTo>
                  <a:pt x="1697" y="1471"/>
                </a:lnTo>
                <a:lnTo>
                  <a:pt x="1697" y="1421"/>
                </a:lnTo>
                <a:close/>
                <a:moveTo>
                  <a:pt x="1697" y="1496"/>
                </a:moveTo>
                <a:lnTo>
                  <a:pt x="1722" y="1496"/>
                </a:lnTo>
                <a:lnTo>
                  <a:pt x="1722" y="1546"/>
                </a:lnTo>
                <a:lnTo>
                  <a:pt x="1697" y="1546"/>
                </a:lnTo>
                <a:lnTo>
                  <a:pt x="1697" y="1496"/>
                </a:lnTo>
                <a:close/>
                <a:moveTo>
                  <a:pt x="1697" y="1571"/>
                </a:moveTo>
                <a:lnTo>
                  <a:pt x="1722" y="1571"/>
                </a:lnTo>
                <a:lnTo>
                  <a:pt x="1722" y="1621"/>
                </a:lnTo>
                <a:lnTo>
                  <a:pt x="1697" y="1621"/>
                </a:lnTo>
                <a:lnTo>
                  <a:pt x="1697" y="1571"/>
                </a:lnTo>
                <a:close/>
                <a:moveTo>
                  <a:pt x="1697" y="1646"/>
                </a:moveTo>
                <a:lnTo>
                  <a:pt x="1722" y="1646"/>
                </a:lnTo>
                <a:lnTo>
                  <a:pt x="1722" y="1696"/>
                </a:lnTo>
                <a:lnTo>
                  <a:pt x="1697" y="1696"/>
                </a:lnTo>
                <a:lnTo>
                  <a:pt x="1697" y="1646"/>
                </a:lnTo>
                <a:close/>
                <a:moveTo>
                  <a:pt x="1697" y="1721"/>
                </a:moveTo>
                <a:lnTo>
                  <a:pt x="1722" y="1721"/>
                </a:lnTo>
                <a:lnTo>
                  <a:pt x="1722" y="1771"/>
                </a:lnTo>
                <a:lnTo>
                  <a:pt x="1697" y="1771"/>
                </a:lnTo>
                <a:lnTo>
                  <a:pt x="1697" y="1721"/>
                </a:lnTo>
                <a:close/>
                <a:moveTo>
                  <a:pt x="1697" y="1796"/>
                </a:moveTo>
                <a:lnTo>
                  <a:pt x="1722" y="1796"/>
                </a:lnTo>
                <a:lnTo>
                  <a:pt x="1722" y="1846"/>
                </a:lnTo>
                <a:lnTo>
                  <a:pt x="1697" y="1846"/>
                </a:lnTo>
                <a:lnTo>
                  <a:pt x="1697" y="1796"/>
                </a:lnTo>
                <a:close/>
                <a:moveTo>
                  <a:pt x="1697" y="1871"/>
                </a:moveTo>
                <a:lnTo>
                  <a:pt x="1722" y="1871"/>
                </a:lnTo>
                <a:lnTo>
                  <a:pt x="1722" y="1921"/>
                </a:lnTo>
                <a:lnTo>
                  <a:pt x="1697" y="1921"/>
                </a:lnTo>
                <a:lnTo>
                  <a:pt x="1697" y="1871"/>
                </a:lnTo>
                <a:close/>
                <a:moveTo>
                  <a:pt x="1697" y="1946"/>
                </a:moveTo>
                <a:lnTo>
                  <a:pt x="1722" y="1946"/>
                </a:lnTo>
                <a:lnTo>
                  <a:pt x="1722" y="1996"/>
                </a:lnTo>
                <a:lnTo>
                  <a:pt x="1697" y="1996"/>
                </a:lnTo>
                <a:lnTo>
                  <a:pt x="1697" y="1946"/>
                </a:lnTo>
                <a:close/>
                <a:moveTo>
                  <a:pt x="1697" y="2021"/>
                </a:moveTo>
                <a:lnTo>
                  <a:pt x="1722" y="2021"/>
                </a:lnTo>
                <a:lnTo>
                  <a:pt x="1722" y="2071"/>
                </a:lnTo>
                <a:lnTo>
                  <a:pt x="1697" y="2071"/>
                </a:lnTo>
                <a:lnTo>
                  <a:pt x="1697" y="2021"/>
                </a:lnTo>
                <a:close/>
                <a:moveTo>
                  <a:pt x="1697" y="2096"/>
                </a:moveTo>
                <a:lnTo>
                  <a:pt x="1722" y="2096"/>
                </a:lnTo>
                <a:lnTo>
                  <a:pt x="1722" y="2146"/>
                </a:lnTo>
                <a:lnTo>
                  <a:pt x="1697" y="2146"/>
                </a:lnTo>
                <a:lnTo>
                  <a:pt x="1697" y="2096"/>
                </a:lnTo>
                <a:close/>
                <a:moveTo>
                  <a:pt x="1697" y="2171"/>
                </a:moveTo>
                <a:lnTo>
                  <a:pt x="1722" y="2171"/>
                </a:lnTo>
                <a:lnTo>
                  <a:pt x="1722" y="2221"/>
                </a:lnTo>
                <a:lnTo>
                  <a:pt x="1697" y="2221"/>
                </a:lnTo>
                <a:lnTo>
                  <a:pt x="1697" y="2171"/>
                </a:lnTo>
                <a:close/>
                <a:moveTo>
                  <a:pt x="1697" y="2246"/>
                </a:moveTo>
                <a:lnTo>
                  <a:pt x="1722" y="2246"/>
                </a:lnTo>
                <a:lnTo>
                  <a:pt x="1722" y="2296"/>
                </a:lnTo>
                <a:lnTo>
                  <a:pt x="1697" y="2296"/>
                </a:lnTo>
                <a:lnTo>
                  <a:pt x="1697" y="2246"/>
                </a:lnTo>
                <a:close/>
                <a:moveTo>
                  <a:pt x="1697" y="2321"/>
                </a:moveTo>
                <a:lnTo>
                  <a:pt x="1722" y="2321"/>
                </a:lnTo>
                <a:lnTo>
                  <a:pt x="1722" y="2371"/>
                </a:lnTo>
                <a:lnTo>
                  <a:pt x="1697" y="2371"/>
                </a:lnTo>
                <a:lnTo>
                  <a:pt x="1697" y="2321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Rectangle 73">
            <a:extLst>
              <a:ext uri="{FF2B5EF4-FFF2-40B4-BE49-F238E27FC236}">
                <a16:creationId xmlns:a16="http://schemas.microsoft.com/office/drawing/2014/main" id="{872FED8E-1EA2-38F4-1D88-6997B2F79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434" y="6389682"/>
            <a:ext cx="42545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8" name="Rectangle 57">
            <a:extLst>
              <a:ext uri="{FF2B5EF4-FFF2-40B4-BE49-F238E27FC236}">
                <a16:creationId xmlns:a16="http://schemas.microsoft.com/office/drawing/2014/main" id="{4EDBEE95-2294-84C5-89EC-FC72D75CE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5900" y="2254693"/>
            <a:ext cx="892813" cy="5334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Rectangle 73">
            <a:extLst>
              <a:ext uri="{FF2B5EF4-FFF2-40B4-BE49-F238E27FC236}">
                <a16:creationId xmlns:a16="http://schemas.microsoft.com/office/drawing/2014/main" id="{D75CAD01-A319-1B02-9826-5AF99D07CC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7359" y="2337093"/>
            <a:ext cx="8275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Logo </a:t>
            </a:r>
          </a:p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empresa</a:t>
            </a:r>
            <a:endParaRPr lang="es-AR" altLang="es-AR" sz="11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642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8"/>
          <p:cNvSpPr>
            <a:spLocks noEditPoints="1"/>
          </p:cNvSpPr>
          <p:nvPr/>
        </p:nvSpPr>
        <p:spPr bwMode="auto">
          <a:xfrm>
            <a:off x="5222875" y="2290763"/>
            <a:ext cx="866775" cy="1471613"/>
          </a:xfrm>
          <a:custGeom>
            <a:avLst/>
            <a:gdLst>
              <a:gd name="T0" fmla="*/ 1679 w 1722"/>
              <a:gd name="T1" fmla="*/ 2477 h 2917"/>
              <a:gd name="T2" fmla="*/ 1535 w 1722"/>
              <a:gd name="T3" fmla="*/ 2526 h 2917"/>
              <a:gd name="T4" fmla="*/ 1469 w 1722"/>
              <a:gd name="T5" fmla="*/ 2561 h 2917"/>
              <a:gd name="T6" fmla="*/ 1293 w 1722"/>
              <a:gd name="T7" fmla="*/ 2656 h 2917"/>
              <a:gd name="T8" fmla="*/ 1173 w 1722"/>
              <a:gd name="T9" fmla="*/ 2749 h 2917"/>
              <a:gd name="T10" fmla="*/ 1085 w 1722"/>
              <a:gd name="T11" fmla="*/ 2796 h 2917"/>
              <a:gd name="T12" fmla="*/ 941 w 1722"/>
              <a:gd name="T13" fmla="*/ 2846 h 2917"/>
              <a:gd name="T14" fmla="*/ 843 w 1722"/>
              <a:gd name="T15" fmla="*/ 2879 h 2917"/>
              <a:gd name="T16" fmla="*/ 743 w 1722"/>
              <a:gd name="T17" fmla="*/ 2853 h 2917"/>
              <a:gd name="T18" fmla="*/ 622 w 1722"/>
              <a:gd name="T19" fmla="*/ 2760 h 2917"/>
              <a:gd name="T20" fmla="*/ 556 w 1722"/>
              <a:gd name="T21" fmla="*/ 2725 h 2917"/>
              <a:gd name="T22" fmla="*/ 380 w 1722"/>
              <a:gd name="T23" fmla="*/ 2630 h 2917"/>
              <a:gd name="T24" fmla="*/ 236 w 1722"/>
              <a:gd name="T25" fmla="*/ 2581 h 2917"/>
              <a:gd name="T26" fmla="*/ 148 w 1722"/>
              <a:gd name="T27" fmla="*/ 2533 h 2917"/>
              <a:gd name="T28" fmla="*/ 28 w 1722"/>
              <a:gd name="T29" fmla="*/ 2440 h 2917"/>
              <a:gd name="T30" fmla="*/ 0 w 1722"/>
              <a:gd name="T31" fmla="*/ 2332 h 2917"/>
              <a:gd name="T32" fmla="*/ 0 w 1722"/>
              <a:gd name="T33" fmla="*/ 2232 h 2917"/>
              <a:gd name="T34" fmla="*/ 25 w 1722"/>
              <a:gd name="T35" fmla="*/ 2082 h 2917"/>
              <a:gd name="T36" fmla="*/ 25 w 1722"/>
              <a:gd name="T37" fmla="*/ 2007 h 2917"/>
              <a:gd name="T38" fmla="*/ 25 w 1722"/>
              <a:gd name="T39" fmla="*/ 1807 h 2917"/>
              <a:gd name="T40" fmla="*/ 0 w 1722"/>
              <a:gd name="T41" fmla="*/ 1657 h 2917"/>
              <a:gd name="T42" fmla="*/ 0 w 1722"/>
              <a:gd name="T43" fmla="*/ 1557 h 2917"/>
              <a:gd name="T44" fmla="*/ 25 w 1722"/>
              <a:gd name="T45" fmla="*/ 1407 h 2917"/>
              <a:gd name="T46" fmla="*/ 25 w 1722"/>
              <a:gd name="T47" fmla="*/ 1332 h 2917"/>
              <a:gd name="T48" fmla="*/ 25 w 1722"/>
              <a:gd name="T49" fmla="*/ 1132 h 2917"/>
              <a:gd name="T50" fmla="*/ 0 w 1722"/>
              <a:gd name="T51" fmla="*/ 982 h 2917"/>
              <a:gd name="T52" fmla="*/ 0 w 1722"/>
              <a:gd name="T53" fmla="*/ 882 h 2917"/>
              <a:gd name="T54" fmla="*/ 25 w 1722"/>
              <a:gd name="T55" fmla="*/ 732 h 2917"/>
              <a:gd name="T56" fmla="*/ 25 w 1722"/>
              <a:gd name="T57" fmla="*/ 657 h 2917"/>
              <a:gd name="T58" fmla="*/ 25 w 1722"/>
              <a:gd name="T59" fmla="*/ 457 h 2917"/>
              <a:gd name="T60" fmla="*/ 0 w 1722"/>
              <a:gd name="T61" fmla="*/ 307 h 2917"/>
              <a:gd name="T62" fmla="*/ 0 w 1722"/>
              <a:gd name="T63" fmla="*/ 207 h 2917"/>
              <a:gd name="T64" fmla="*/ 25 w 1722"/>
              <a:gd name="T65" fmla="*/ 57 h 2917"/>
              <a:gd name="T66" fmla="*/ 93 w 1722"/>
              <a:gd name="T67" fmla="*/ 0 h 2917"/>
              <a:gd name="T68" fmla="*/ 193 w 1722"/>
              <a:gd name="T69" fmla="*/ 0 h 2917"/>
              <a:gd name="T70" fmla="*/ 343 w 1722"/>
              <a:gd name="T71" fmla="*/ 25 h 2917"/>
              <a:gd name="T72" fmla="*/ 418 w 1722"/>
              <a:gd name="T73" fmla="*/ 25 h 2917"/>
              <a:gd name="T74" fmla="*/ 618 w 1722"/>
              <a:gd name="T75" fmla="*/ 25 h 2917"/>
              <a:gd name="T76" fmla="*/ 768 w 1722"/>
              <a:gd name="T77" fmla="*/ 0 h 2917"/>
              <a:gd name="T78" fmla="*/ 868 w 1722"/>
              <a:gd name="T79" fmla="*/ 0 h 2917"/>
              <a:gd name="T80" fmla="*/ 1018 w 1722"/>
              <a:gd name="T81" fmla="*/ 25 h 2917"/>
              <a:gd name="T82" fmla="*/ 1093 w 1722"/>
              <a:gd name="T83" fmla="*/ 25 h 2917"/>
              <a:gd name="T84" fmla="*/ 1293 w 1722"/>
              <a:gd name="T85" fmla="*/ 25 h 2917"/>
              <a:gd name="T86" fmla="*/ 1443 w 1722"/>
              <a:gd name="T87" fmla="*/ 0 h 2917"/>
              <a:gd name="T88" fmla="*/ 1543 w 1722"/>
              <a:gd name="T89" fmla="*/ 0 h 2917"/>
              <a:gd name="T90" fmla="*/ 1693 w 1722"/>
              <a:gd name="T91" fmla="*/ 25 h 2917"/>
              <a:gd name="T92" fmla="*/ 1722 w 1722"/>
              <a:gd name="T93" fmla="*/ 121 h 2917"/>
              <a:gd name="T94" fmla="*/ 1722 w 1722"/>
              <a:gd name="T95" fmla="*/ 221 h 2917"/>
              <a:gd name="T96" fmla="*/ 1697 w 1722"/>
              <a:gd name="T97" fmla="*/ 371 h 2917"/>
              <a:gd name="T98" fmla="*/ 1697 w 1722"/>
              <a:gd name="T99" fmla="*/ 446 h 2917"/>
              <a:gd name="T100" fmla="*/ 1697 w 1722"/>
              <a:gd name="T101" fmla="*/ 646 h 2917"/>
              <a:gd name="T102" fmla="*/ 1722 w 1722"/>
              <a:gd name="T103" fmla="*/ 796 h 2917"/>
              <a:gd name="T104" fmla="*/ 1722 w 1722"/>
              <a:gd name="T105" fmla="*/ 896 h 2917"/>
              <a:gd name="T106" fmla="*/ 1697 w 1722"/>
              <a:gd name="T107" fmla="*/ 1046 h 2917"/>
              <a:gd name="T108" fmla="*/ 1697 w 1722"/>
              <a:gd name="T109" fmla="*/ 1121 h 2917"/>
              <a:gd name="T110" fmla="*/ 1697 w 1722"/>
              <a:gd name="T111" fmla="*/ 1321 h 2917"/>
              <a:gd name="T112" fmla="*/ 1722 w 1722"/>
              <a:gd name="T113" fmla="*/ 1471 h 2917"/>
              <a:gd name="T114" fmla="*/ 1722 w 1722"/>
              <a:gd name="T115" fmla="*/ 1571 h 2917"/>
              <a:gd name="T116" fmla="*/ 1697 w 1722"/>
              <a:gd name="T117" fmla="*/ 1721 h 2917"/>
              <a:gd name="T118" fmla="*/ 1697 w 1722"/>
              <a:gd name="T119" fmla="*/ 1796 h 2917"/>
              <a:gd name="T120" fmla="*/ 1697 w 1722"/>
              <a:gd name="T121" fmla="*/ 1996 h 2917"/>
              <a:gd name="T122" fmla="*/ 1722 w 1722"/>
              <a:gd name="T123" fmla="*/ 2146 h 2917"/>
              <a:gd name="T124" fmla="*/ 1722 w 1722"/>
              <a:gd name="T125" fmla="*/ 2246 h 2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2" h="2917">
                <a:moveTo>
                  <a:pt x="1697" y="2396"/>
                </a:moveTo>
                <a:lnTo>
                  <a:pt x="1722" y="2396"/>
                </a:lnTo>
                <a:lnTo>
                  <a:pt x="1722" y="2453"/>
                </a:lnTo>
                <a:lnTo>
                  <a:pt x="1701" y="2465"/>
                </a:lnTo>
                <a:lnTo>
                  <a:pt x="1689" y="2443"/>
                </a:lnTo>
                <a:lnTo>
                  <a:pt x="1697" y="2439"/>
                </a:lnTo>
                <a:lnTo>
                  <a:pt x="1697" y="2396"/>
                </a:lnTo>
                <a:close/>
                <a:moveTo>
                  <a:pt x="1667" y="2455"/>
                </a:moveTo>
                <a:lnTo>
                  <a:pt x="1679" y="2477"/>
                </a:lnTo>
                <a:lnTo>
                  <a:pt x="1635" y="2500"/>
                </a:lnTo>
                <a:lnTo>
                  <a:pt x="1623" y="2478"/>
                </a:lnTo>
                <a:lnTo>
                  <a:pt x="1667" y="2455"/>
                </a:lnTo>
                <a:close/>
                <a:moveTo>
                  <a:pt x="1601" y="2490"/>
                </a:moveTo>
                <a:lnTo>
                  <a:pt x="1613" y="2512"/>
                </a:lnTo>
                <a:lnTo>
                  <a:pt x="1569" y="2536"/>
                </a:lnTo>
                <a:lnTo>
                  <a:pt x="1557" y="2514"/>
                </a:lnTo>
                <a:lnTo>
                  <a:pt x="1601" y="2490"/>
                </a:lnTo>
                <a:close/>
                <a:moveTo>
                  <a:pt x="1535" y="2526"/>
                </a:moveTo>
                <a:lnTo>
                  <a:pt x="1547" y="2548"/>
                </a:lnTo>
                <a:lnTo>
                  <a:pt x="1503" y="2571"/>
                </a:lnTo>
                <a:lnTo>
                  <a:pt x="1491" y="2549"/>
                </a:lnTo>
                <a:lnTo>
                  <a:pt x="1535" y="2526"/>
                </a:lnTo>
                <a:close/>
                <a:moveTo>
                  <a:pt x="1469" y="2561"/>
                </a:moveTo>
                <a:lnTo>
                  <a:pt x="1481" y="2583"/>
                </a:lnTo>
                <a:lnTo>
                  <a:pt x="1437" y="2607"/>
                </a:lnTo>
                <a:lnTo>
                  <a:pt x="1425" y="2585"/>
                </a:lnTo>
                <a:lnTo>
                  <a:pt x="1469" y="2561"/>
                </a:lnTo>
                <a:close/>
                <a:moveTo>
                  <a:pt x="1403" y="2597"/>
                </a:moveTo>
                <a:lnTo>
                  <a:pt x="1415" y="2619"/>
                </a:lnTo>
                <a:lnTo>
                  <a:pt x="1371" y="2642"/>
                </a:lnTo>
                <a:lnTo>
                  <a:pt x="1359" y="2620"/>
                </a:lnTo>
                <a:lnTo>
                  <a:pt x="1403" y="2597"/>
                </a:lnTo>
                <a:close/>
                <a:moveTo>
                  <a:pt x="1337" y="2632"/>
                </a:moveTo>
                <a:lnTo>
                  <a:pt x="1349" y="2654"/>
                </a:lnTo>
                <a:lnTo>
                  <a:pt x="1305" y="2678"/>
                </a:lnTo>
                <a:lnTo>
                  <a:pt x="1293" y="2656"/>
                </a:lnTo>
                <a:lnTo>
                  <a:pt x="1337" y="2632"/>
                </a:lnTo>
                <a:close/>
                <a:moveTo>
                  <a:pt x="1271" y="2668"/>
                </a:moveTo>
                <a:lnTo>
                  <a:pt x="1283" y="2690"/>
                </a:lnTo>
                <a:lnTo>
                  <a:pt x="1239" y="2714"/>
                </a:lnTo>
                <a:lnTo>
                  <a:pt x="1227" y="2692"/>
                </a:lnTo>
                <a:lnTo>
                  <a:pt x="1271" y="2668"/>
                </a:lnTo>
                <a:close/>
                <a:moveTo>
                  <a:pt x="1205" y="2703"/>
                </a:moveTo>
                <a:lnTo>
                  <a:pt x="1217" y="2725"/>
                </a:lnTo>
                <a:lnTo>
                  <a:pt x="1173" y="2749"/>
                </a:lnTo>
                <a:lnTo>
                  <a:pt x="1161" y="2727"/>
                </a:lnTo>
                <a:lnTo>
                  <a:pt x="1205" y="2703"/>
                </a:lnTo>
                <a:close/>
                <a:moveTo>
                  <a:pt x="1139" y="2739"/>
                </a:moveTo>
                <a:lnTo>
                  <a:pt x="1151" y="2761"/>
                </a:lnTo>
                <a:lnTo>
                  <a:pt x="1107" y="2785"/>
                </a:lnTo>
                <a:lnTo>
                  <a:pt x="1095" y="2763"/>
                </a:lnTo>
                <a:lnTo>
                  <a:pt x="1139" y="2739"/>
                </a:lnTo>
                <a:close/>
                <a:moveTo>
                  <a:pt x="1073" y="2774"/>
                </a:moveTo>
                <a:lnTo>
                  <a:pt x="1085" y="2796"/>
                </a:lnTo>
                <a:lnTo>
                  <a:pt x="1041" y="2820"/>
                </a:lnTo>
                <a:lnTo>
                  <a:pt x="1029" y="2798"/>
                </a:lnTo>
                <a:lnTo>
                  <a:pt x="1073" y="2774"/>
                </a:lnTo>
                <a:close/>
                <a:moveTo>
                  <a:pt x="1007" y="2810"/>
                </a:moveTo>
                <a:lnTo>
                  <a:pt x="1019" y="2832"/>
                </a:lnTo>
                <a:lnTo>
                  <a:pt x="975" y="2856"/>
                </a:lnTo>
                <a:lnTo>
                  <a:pt x="963" y="2834"/>
                </a:lnTo>
                <a:lnTo>
                  <a:pt x="1007" y="2810"/>
                </a:lnTo>
                <a:close/>
                <a:moveTo>
                  <a:pt x="941" y="2846"/>
                </a:moveTo>
                <a:lnTo>
                  <a:pt x="953" y="2868"/>
                </a:lnTo>
                <a:lnTo>
                  <a:pt x="909" y="2891"/>
                </a:lnTo>
                <a:lnTo>
                  <a:pt x="897" y="2869"/>
                </a:lnTo>
                <a:lnTo>
                  <a:pt x="941" y="2846"/>
                </a:lnTo>
                <a:close/>
                <a:moveTo>
                  <a:pt x="875" y="2881"/>
                </a:moveTo>
                <a:lnTo>
                  <a:pt x="887" y="2903"/>
                </a:lnTo>
                <a:lnTo>
                  <a:pt x="861" y="2917"/>
                </a:lnTo>
                <a:lnTo>
                  <a:pt x="831" y="2901"/>
                </a:lnTo>
                <a:lnTo>
                  <a:pt x="843" y="2879"/>
                </a:lnTo>
                <a:lnTo>
                  <a:pt x="861" y="2889"/>
                </a:lnTo>
                <a:lnTo>
                  <a:pt x="875" y="2881"/>
                </a:lnTo>
                <a:close/>
                <a:moveTo>
                  <a:pt x="821" y="2867"/>
                </a:moveTo>
                <a:lnTo>
                  <a:pt x="809" y="2889"/>
                </a:lnTo>
                <a:lnTo>
                  <a:pt x="765" y="2865"/>
                </a:lnTo>
                <a:lnTo>
                  <a:pt x="777" y="2843"/>
                </a:lnTo>
                <a:lnTo>
                  <a:pt x="821" y="2867"/>
                </a:lnTo>
                <a:close/>
                <a:moveTo>
                  <a:pt x="755" y="2831"/>
                </a:moveTo>
                <a:lnTo>
                  <a:pt x="743" y="2853"/>
                </a:lnTo>
                <a:lnTo>
                  <a:pt x="699" y="2830"/>
                </a:lnTo>
                <a:lnTo>
                  <a:pt x="711" y="2808"/>
                </a:lnTo>
                <a:lnTo>
                  <a:pt x="755" y="2831"/>
                </a:lnTo>
                <a:close/>
                <a:moveTo>
                  <a:pt x="689" y="2796"/>
                </a:moveTo>
                <a:lnTo>
                  <a:pt x="677" y="2818"/>
                </a:lnTo>
                <a:lnTo>
                  <a:pt x="633" y="2794"/>
                </a:lnTo>
                <a:lnTo>
                  <a:pt x="644" y="2772"/>
                </a:lnTo>
                <a:lnTo>
                  <a:pt x="689" y="2796"/>
                </a:lnTo>
                <a:close/>
                <a:moveTo>
                  <a:pt x="622" y="2760"/>
                </a:moveTo>
                <a:lnTo>
                  <a:pt x="611" y="2782"/>
                </a:lnTo>
                <a:lnTo>
                  <a:pt x="567" y="2759"/>
                </a:lnTo>
                <a:lnTo>
                  <a:pt x="578" y="2737"/>
                </a:lnTo>
                <a:lnTo>
                  <a:pt x="622" y="2760"/>
                </a:lnTo>
                <a:close/>
                <a:moveTo>
                  <a:pt x="556" y="2725"/>
                </a:moveTo>
                <a:lnTo>
                  <a:pt x="545" y="2747"/>
                </a:lnTo>
                <a:lnTo>
                  <a:pt x="501" y="2723"/>
                </a:lnTo>
                <a:lnTo>
                  <a:pt x="512" y="2701"/>
                </a:lnTo>
                <a:lnTo>
                  <a:pt x="556" y="2725"/>
                </a:lnTo>
                <a:close/>
                <a:moveTo>
                  <a:pt x="490" y="2689"/>
                </a:moveTo>
                <a:lnTo>
                  <a:pt x="479" y="2711"/>
                </a:lnTo>
                <a:lnTo>
                  <a:pt x="435" y="2687"/>
                </a:lnTo>
                <a:lnTo>
                  <a:pt x="446" y="2665"/>
                </a:lnTo>
                <a:lnTo>
                  <a:pt x="490" y="2689"/>
                </a:lnTo>
                <a:close/>
                <a:moveTo>
                  <a:pt x="424" y="2654"/>
                </a:moveTo>
                <a:lnTo>
                  <a:pt x="413" y="2676"/>
                </a:lnTo>
                <a:lnTo>
                  <a:pt x="368" y="2652"/>
                </a:lnTo>
                <a:lnTo>
                  <a:pt x="380" y="2630"/>
                </a:lnTo>
                <a:lnTo>
                  <a:pt x="424" y="2654"/>
                </a:lnTo>
                <a:close/>
                <a:moveTo>
                  <a:pt x="358" y="2618"/>
                </a:moveTo>
                <a:lnTo>
                  <a:pt x="346" y="2640"/>
                </a:lnTo>
                <a:lnTo>
                  <a:pt x="302" y="2616"/>
                </a:lnTo>
                <a:lnTo>
                  <a:pt x="314" y="2594"/>
                </a:lnTo>
                <a:lnTo>
                  <a:pt x="358" y="2618"/>
                </a:lnTo>
                <a:close/>
                <a:moveTo>
                  <a:pt x="292" y="2582"/>
                </a:moveTo>
                <a:lnTo>
                  <a:pt x="280" y="2604"/>
                </a:lnTo>
                <a:lnTo>
                  <a:pt x="236" y="2581"/>
                </a:lnTo>
                <a:lnTo>
                  <a:pt x="248" y="2559"/>
                </a:lnTo>
                <a:lnTo>
                  <a:pt x="292" y="2582"/>
                </a:lnTo>
                <a:close/>
                <a:moveTo>
                  <a:pt x="226" y="2547"/>
                </a:moveTo>
                <a:lnTo>
                  <a:pt x="214" y="2569"/>
                </a:lnTo>
                <a:lnTo>
                  <a:pt x="170" y="2545"/>
                </a:lnTo>
                <a:lnTo>
                  <a:pt x="182" y="2523"/>
                </a:lnTo>
                <a:lnTo>
                  <a:pt x="226" y="2547"/>
                </a:lnTo>
                <a:close/>
                <a:moveTo>
                  <a:pt x="160" y="2511"/>
                </a:moveTo>
                <a:lnTo>
                  <a:pt x="148" y="2533"/>
                </a:lnTo>
                <a:lnTo>
                  <a:pt x="104" y="2510"/>
                </a:lnTo>
                <a:lnTo>
                  <a:pt x="116" y="2488"/>
                </a:lnTo>
                <a:lnTo>
                  <a:pt x="160" y="2511"/>
                </a:lnTo>
                <a:close/>
                <a:moveTo>
                  <a:pt x="94" y="2476"/>
                </a:moveTo>
                <a:lnTo>
                  <a:pt x="82" y="2498"/>
                </a:lnTo>
                <a:lnTo>
                  <a:pt x="38" y="2474"/>
                </a:lnTo>
                <a:lnTo>
                  <a:pt x="50" y="2452"/>
                </a:lnTo>
                <a:lnTo>
                  <a:pt x="94" y="2476"/>
                </a:lnTo>
                <a:close/>
                <a:moveTo>
                  <a:pt x="28" y="2440"/>
                </a:moveTo>
                <a:lnTo>
                  <a:pt x="16" y="2462"/>
                </a:lnTo>
                <a:lnTo>
                  <a:pt x="0" y="2453"/>
                </a:lnTo>
                <a:lnTo>
                  <a:pt x="0" y="2407"/>
                </a:lnTo>
                <a:lnTo>
                  <a:pt x="25" y="2407"/>
                </a:lnTo>
                <a:lnTo>
                  <a:pt x="25" y="2439"/>
                </a:lnTo>
                <a:lnTo>
                  <a:pt x="28" y="2440"/>
                </a:lnTo>
                <a:close/>
                <a:moveTo>
                  <a:pt x="25" y="2382"/>
                </a:moveTo>
                <a:lnTo>
                  <a:pt x="0" y="2382"/>
                </a:lnTo>
                <a:lnTo>
                  <a:pt x="0" y="2332"/>
                </a:lnTo>
                <a:lnTo>
                  <a:pt x="25" y="2332"/>
                </a:lnTo>
                <a:lnTo>
                  <a:pt x="25" y="2382"/>
                </a:lnTo>
                <a:close/>
                <a:moveTo>
                  <a:pt x="25" y="2307"/>
                </a:moveTo>
                <a:lnTo>
                  <a:pt x="0" y="2307"/>
                </a:lnTo>
                <a:lnTo>
                  <a:pt x="0" y="2257"/>
                </a:lnTo>
                <a:lnTo>
                  <a:pt x="25" y="2257"/>
                </a:lnTo>
                <a:lnTo>
                  <a:pt x="25" y="2307"/>
                </a:lnTo>
                <a:close/>
                <a:moveTo>
                  <a:pt x="25" y="2232"/>
                </a:moveTo>
                <a:lnTo>
                  <a:pt x="0" y="2232"/>
                </a:lnTo>
                <a:lnTo>
                  <a:pt x="0" y="2182"/>
                </a:lnTo>
                <a:lnTo>
                  <a:pt x="25" y="2182"/>
                </a:lnTo>
                <a:lnTo>
                  <a:pt x="25" y="2232"/>
                </a:lnTo>
                <a:close/>
                <a:moveTo>
                  <a:pt x="25" y="2157"/>
                </a:moveTo>
                <a:lnTo>
                  <a:pt x="0" y="2157"/>
                </a:lnTo>
                <a:lnTo>
                  <a:pt x="0" y="2107"/>
                </a:lnTo>
                <a:lnTo>
                  <a:pt x="25" y="2107"/>
                </a:lnTo>
                <a:lnTo>
                  <a:pt x="25" y="2157"/>
                </a:lnTo>
                <a:close/>
                <a:moveTo>
                  <a:pt x="25" y="2082"/>
                </a:moveTo>
                <a:lnTo>
                  <a:pt x="0" y="2082"/>
                </a:lnTo>
                <a:lnTo>
                  <a:pt x="0" y="2032"/>
                </a:lnTo>
                <a:lnTo>
                  <a:pt x="25" y="2032"/>
                </a:lnTo>
                <a:lnTo>
                  <a:pt x="25" y="2082"/>
                </a:lnTo>
                <a:close/>
                <a:moveTo>
                  <a:pt x="25" y="2007"/>
                </a:moveTo>
                <a:lnTo>
                  <a:pt x="0" y="2007"/>
                </a:lnTo>
                <a:lnTo>
                  <a:pt x="0" y="1957"/>
                </a:lnTo>
                <a:lnTo>
                  <a:pt x="25" y="1957"/>
                </a:lnTo>
                <a:lnTo>
                  <a:pt x="25" y="2007"/>
                </a:lnTo>
                <a:close/>
                <a:moveTo>
                  <a:pt x="25" y="1932"/>
                </a:moveTo>
                <a:lnTo>
                  <a:pt x="0" y="1932"/>
                </a:lnTo>
                <a:lnTo>
                  <a:pt x="0" y="1882"/>
                </a:lnTo>
                <a:lnTo>
                  <a:pt x="25" y="1882"/>
                </a:lnTo>
                <a:lnTo>
                  <a:pt x="25" y="1932"/>
                </a:lnTo>
                <a:close/>
                <a:moveTo>
                  <a:pt x="25" y="1857"/>
                </a:moveTo>
                <a:lnTo>
                  <a:pt x="0" y="1857"/>
                </a:lnTo>
                <a:lnTo>
                  <a:pt x="0" y="1807"/>
                </a:lnTo>
                <a:lnTo>
                  <a:pt x="25" y="1807"/>
                </a:lnTo>
                <a:lnTo>
                  <a:pt x="25" y="1857"/>
                </a:lnTo>
                <a:close/>
                <a:moveTo>
                  <a:pt x="25" y="1782"/>
                </a:moveTo>
                <a:lnTo>
                  <a:pt x="0" y="1782"/>
                </a:lnTo>
                <a:lnTo>
                  <a:pt x="0" y="1732"/>
                </a:lnTo>
                <a:lnTo>
                  <a:pt x="25" y="1732"/>
                </a:lnTo>
                <a:lnTo>
                  <a:pt x="25" y="1782"/>
                </a:lnTo>
                <a:close/>
                <a:moveTo>
                  <a:pt x="25" y="1707"/>
                </a:moveTo>
                <a:lnTo>
                  <a:pt x="0" y="1707"/>
                </a:lnTo>
                <a:lnTo>
                  <a:pt x="0" y="1657"/>
                </a:lnTo>
                <a:lnTo>
                  <a:pt x="25" y="1657"/>
                </a:lnTo>
                <a:lnTo>
                  <a:pt x="25" y="1707"/>
                </a:lnTo>
                <a:close/>
                <a:moveTo>
                  <a:pt x="25" y="1632"/>
                </a:moveTo>
                <a:lnTo>
                  <a:pt x="0" y="1632"/>
                </a:lnTo>
                <a:lnTo>
                  <a:pt x="0" y="1582"/>
                </a:lnTo>
                <a:lnTo>
                  <a:pt x="25" y="1582"/>
                </a:lnTo>
                <a:lnTo>
                  <a:pt x="25" y="1632"/>
                </a:lnTo>
                <a:close/>
                <a:moveTo>
                  <a:pt x="25" y="1557"/>
                </a:moveTo>
                <a:lnTo>
                  <a:pt x="0" y="1557"/>
                </a:lnTo>
                <a:lnTo>
                  <a:pt x="0" y="1507"/>
                </a:lnTo>
                <a:lnTo>
                  <a:pt x="25" y="1507"/>
                </a:lnTo>
                <a:lnTo>
                  <a:pt x="25" y="1557"/>
                </a:lnTo>
                <a:close/>
                <a:moveTo>
                  <a:pt x="25" y="1482"/>
                </a:moveTo>
                <a:lnTo>
                  <a:pt x="0" y="1482"/>
                </a:lnTo>
                <a:lnTo>
                  <a:pt x="0" y="1432"/>
                </a:lnTo>
                <a:lnTo>
                  <a:pt x="25" y="1432"/>
                </a:lnTo>
                <a:lnTo>
                  <a:pt x="25" y="1482"/>
                </a:lnTo>
                <a:close/>
                <a:moveTo>
                  <a:pt x="25" y="1407"/>
                </a:moveTo>
                <a:lnTo>
                  <a:pt x="0" y="1407"/>
                </a:lnTo>
                <a:lnTo>
                  <a:pt x="0" y="1357"/>
                </a:lnTo>
                <a:lnTo>
                  <a:pt x="25" y="1357"/>
                </a:lnTo>
                <a:lnTo>
                  <a:pt x="25" y="1407"/>
                </a:lnTo>
                <a:close/>
                <a:moveTo>
                  <a:pt x="25" y="1332"/>
                </a:moveTo>
                <a:lnTo>
                  <a:pt x="0" y="1332"/>
                </a:lnTo>
                <a:lnTo>
                  <a:pt x="0" y="1282"/>
                </a:lnTo>
                <a:lnTo>
                  <a:pt x="25" y="1282"/>
                </a:lnTo>
                <a:lnTo>
                  <a:pt x="25" y="1332"/>
                </a:lnTo>
                <a:close/>
                <a:moveTo>
                  <a:pt x="25" y="1257"/>
                </a:moveTo>
                <a:lnTo>
                  <a:pt x="0" y="1257"/>
                </a:lnTo>
                <a:lnTo>
                  <a:pt x="0" y="1207"/>
                </a:lnTo>
                <a:lnTo>
                  <a:pt x="25" y="1207"/>
                </a:lnTo>
                <a:lnTo>
                  <a:pt x="25" y="1257"/>
                </a:lnTo>
                <a:close/>
                <a:moveTo>
                  <a:pt x="25" y="1182"/>
                </a:moveTo>
                <a:lnTo>
                  <a:pt x="0" y="1182"/>
                </a:lnTo>
                <a:lnTo>
                  <a:pt x="0" y="1132"/>
                </a:lnTo>
                <a:lnTo>
                  <a:pt x="25" y="1132"/>
                </a:lnTo>
                <a:lnTo>
                  <a:pt x="25" y="1182"/>
                </a:lnTo>
                <a:close/>
                <a:moveTo>
                  <a:pt x="25" y="1107"/>
                </a:moveTo>
                <a:lnTo>
                  <a:pt x="0" y="1107"/>
                </a:lnTo>
                <a:lnTo>
                  <a:pt x="0" y="1057"/>
                </a:lnTo>
                <a:lnTo>
                  <a:pt x="25" y="1057"/>
                </a:lnTo>
                <a:lnTo>
                  <a:pt x="25" y="1107"/>
                </a:lnTo>
                <a:close/>
                <a:moveTo>
                  <a:pt x="25" y="1032"/>
                </a:moveTo>
                <a:lnTo>
                  <a:pt x="0" y="1032"/>
                </a:lnTo>
                <a:lnTo>
                  <a:pt x="0" y="982"/>
                </a:lnTo>
                <a:lnTo>
                  <a:pt x="25" y="982"/>
                </a:lnTo>
                <a:lnTo>
                  <a:pt x="25" y="1032"/>
                </a:lnTo>
                <a:close/>
                <a:moveTo>
                  <a:pt x="25" y="957"/>
                </a:moveTo>
                <a:lnTo>
                  <a:pt x="0" y="957"/>
                </a:lnTo>
                <a:lnTo>
                  <a:pt x="0" y="907"/>
                </a:lnTo>
                <a:lnTo>
                  <a:pt x="25" y="907"/>
                </a:lnTo>
                <a:lnTo>
                  <a:pt x="25" y="957"/>
                </a:lnTo>
                <a:close/>
                <a:moveTo>
                  <a:pt x="25" y="882"/>
                </a:moveTo>
                <a:lnTo>
                  <a:pt x="0" y="882"/>
                </a:lnTo>
                <a:lnTo>
                  <a:pt x="0" y="832"/>
                </a:lnTo>
                <a:lnTo>
                  <a:pt x="25" y="832"/>
                </a:lnTo>
                <a:lnTo>
                  <a:pt x="25" y="882"/>
                </a:lnTo>
                <a:close/>
                <a:moveTo>
                  <a:pt x="25" y="807"/>
                </a:moveTo>
                <a:lnTo>
                  <a:pt x="0" y="807"/>
                </a:lnTo>
                <a:lnTo>
                  <a:pt x="0" y="757"/>
                </a:lnTo>
                <a:lnTo>
                  <a:pt x="25" y="757"/>
                </a:lnTo>
                <a:lnTo>
                  <a:pt x="25" y="807"/>
                </a:lnTo>
                <a:close/>
                <a:moveTo>
                  <a:pt x="25" y="732"/>
                </a:moveTo>
                <a:lnTo>
                  <a:pt x="0" y="732"/>
                </a:lnTo>
                <a:lnTo>
                  <a:pt x="0" y="682"/>
                </a:lnTo>
                <a:lnTo>
                  <a:pt x="25" y="682"/>
                </a:lnTo>
                <a:lnTo>
                  <a:pt x="25" y="732"/>
                </a:lnTo>
                <a:close/>
                <a:moveTo>
                  <a:pt x="25" y="657"/>
                </a:moveTo>
                <a:lnTo>
                  <a:pt x="0" y="657"/>
                </a:lnTo>
                <a:lnTo>
                  <a:pt x="0" y="607"/>
                </a:lnTo>
                <a:lnTo>
                  <a:pt x="25" y="607"/>
                </a:lnTo>
                <a:lnTo>
                  <a:pt x="25" y="657"/>
                </a:lnTo>
                <a:close/>
                <a:moveTo>
                  <a:pt x="25" y="582"/>
                </a:moveTo>
                <a:lnTo>
                  <a:pt x="0" y="582"/>
                </a:lnTo>
                <a:lnTo>
                  <a:pt x="0" y="532"/>
                </a:lnTo>
                <a:lnTo>
                  <a:pt x="25" y="532"/>
                </a:lnTo>
                <a:lnTo>
                  <a:pt x="25" y="582"/>
                </a:lnTo>
                <a:close/>
                <a:moveTo>
                  <a:pt x="25" y="507"/>
                </a:moveTo>
                <a:lnTo>
                  <a:pt x="0" y="507"/>
                </a:lnTo>
                <a:lnTo>
                  <a:pt x="0" y="457"/>
                </a:lnTo>
                <a:lnTo>
                  <a:pt x="25" y="457"/>
                </a:lnTo>
                <a:lnTo>
                  <a:pt x="25" y="507"/>
                </a:lnTo>
                <a:close/>
                <a:moveTo>
                  <a:pt x="25" y="432"/>
                </a:moveTo>
                <a:lnTo>
                  <a:pt x="0" y="432"/>
                </a:lnTo>
                <a:lnTo>
                  <a:pt x="0" y="382"/>
                </a:lnTo>
                <a:lnTo>
                  <a:pt x="25" y="382"/>
                </a:lnTo>
                <a:lnTo>
                  <a:pt x="25" y="432"/>
                </a:lnTo>
                <a:close/>
                <a:moveTo>
                  <a:pt x="25" y="357"/>
                </a:moveTo>
                <a:lnTo>
                  <a:pt x="0" y="357"/>
                </a:lnTo>
                <a:lnTo>
                  <a:pt x="0" y="307"/>
                </a:lnTo>
                <a:lnTo>
                  <a:pt x="25" y="307"/>
                </a:lnTo>
                <a:lnTo>
                  <a:pt x="25" y="357"/>
                </a:lnTo>
                <a:close/>
                <a:moveTo>
                  <a:pt x="25" y="282"/>
                </a:moveTo>
                <a:lnTo>
                  <a:pt x="0" y="282"/>
                </a:lnTo>
                <a:lnTo>
                  <a:pt x="0" y="232"/>
                </a:lnTo>
                <a:lnTo>
                  <a:pt x="25" y="232"/>
                </a:lnTo>
                <a:lnTo>
                  <a:pt x="25" y="282"/>
                </a:lnTo>
                <a:close/>
                <a:moveTo>
                  <a:pt x="25" y="207"/>
                </a:moveTo>
                <a:lnTo>
                  <a:pt x="0" y="207"/>
                </a:lnTo>
                <a:lnTo>
                  <a:pt x="0" y="157"/>
                </a:lnTo>
                <a:lnTo>
                  <a:pt x="25" y="157"/>
                </a:lnTo>
                <a:lnTo>
                  <a:pt x="25" y="207"/>
                </a:lnTo>
                <a:close/>
                <a:moveTo>
                  <a:pt x="25" y="132"/>
                </a:moveTo>
                <a:lnTo>
                  <a:pt x="0" y="132"/>
                </a:lnTo>
                <a:lnTo>
                  <a:pt x="0" y="82"/>
                </a:lnTo>
                <a:lnTo>
                  <a:pt x="25" y="82"/>
                </a:lnTo>
                <a:lnTo>
                  <a:pt x="25" y="132"/>
                </a:lnTo>
                <a:close/>
                <a:moveTo>
                  <a:pt x="25" y="57"/>
                </a:moveTo>
                <a:lnTo>
                  <a:pt x="0" y="57"/>
                </a:lnTo>
                <a:lnTo>
                  <a:pt x="0" y="0"/>
                </a:lnTo>
                <a:lnTo>
                  <a:pt x="18" y="0"/>
                </a:lnTo>
                <a:lnTo>
                  <a:pt x="18" y="13"/>
                </a:lnTo>
                <a:lnTo>
                  <a:pt x="25" y="13"/>
                </a:lnTo>
                <a:lnTo>
                  <a:pt x="25" y="57"/>
                </a:lnTo>
                <a:close/>
                <a:moveTo>
                  <a:pt x="43" y="25"/>
                </a:moveTo>
                <a:lnTo>
                  <a:pt x="43" y="0"/>
                </a:lnTo>
                <a:lnTo>
                  <a:pt x="93" y="0"/>
                </a:lnTo>
                <a:lnTo>
                  <a:pt x="93" y="25"/>
                </a:lnTo>
                <a:lnTo>
                  <a:pt x="43" y="25"/>
                </a:lnTo>
                <a:close/>
                <a:moveTo>
                  <a:pt x="118" y="25"/>
                </a:moveTo>
                <a:lnTo>
                  <a:pt x="118" y="0"/>
                </a:lnTo>
                <a:lnTo>
                  <a:pt x="168" y="0"/>
                </a:lnTo>
                <a:lnTo>
                  <a:pt x="168" y="25"/>
                </a:lnTo>
                <a:lnTo>
                  <a:pt x="118" y="25"/>
                </a:lnTo>
                <a:close/>
                <a:moveTo>
                  <a:pt x="193" y="25"/>
                </a:moveTo>
                <a:lnTo>
                  <a:pt x="193" y="0"/>
                </a:lnTo>
                <a:lnTo>
                  <a:pt x="243" y="0"/>
                </a:lnTo>
                <a:lnTo>
                  <a:pt x="243" y="25"/>
                </a:lnTo>
                <a:lnTo>
                  <a:pt x="193" y="25"/>
                </a:lnTo>
                <a:close/>
                <a:moveTo>
                  <a:pt x="268" y="25"/>
                </a:moveTo>
                <a:lnTo>
                  <a:pt x="268" y="0"/>
                </a:lnTo>
                <a:lnTo>
                  <a:pt x="318" y="0"/>
                </a:lnTo>
                <a:lnTo>
                  <a:pt x="318" y="25"/>
                </a:lnTo>
                <a:lnTo>
                  <a:pt x="268" y="25"/>
                </a:lnTo>
                <a:close/>
                <a:moveTo>
                  <a:pt x="343" y="25"/>
                </a:moveTo>
                <a:lnTo>
                  <a:pt x="343" y="0"/>
                </a:lnTo>
                <a:lnTo>
                  <a:pt x="393" y="0"/>
                </a:lnTo>
                <a:lnTo>
                  <a:pt x="393" y="25"/>
                </a:lnTo>
                <a:lnTo>
                  <a:pt x="343" y="25"/>
                </a:lnTo>
                <a:close/>
                <a:moveTo>
                  <a:pt x="418" y="25"/>
                </a:moveTo>
                <a:lnTo>
                  <a:pt x="418" y="0"/>
                </a:lnTo>
                <a:lnTo>
                  <a:pt x="468" y="0"/>
                </a:lnTo>
                <a:lnTo>
                  <a:pt x="468" y="25"/>
                </a:lnTo>
                <a:lnTo>
                  <a:pt x="418" y="25"/>
                </a:lnTo>
                <a:close/>
                <a:moveTo>
                  <a:pt x="493" y="25"/>
                </a:moveTo>
                <a:lnTo>
                  <a:pt x="493" y="0"/>
                </a:lnTo>
                <a:lnTo>
                  <a:pt x="543" y="0"/>
                </a:lnTo>
                <a:lnTo>
                  <a:pt x="543" y="25"/>
                </a:lnTo>
                <a:lnTo>
                  <a:pt x="493" y="25"/>
                </a:lnTo>
                <a:close/>
                <a:moveTo>
                  <a:pt x="568" y="25"/>
                </a:moveTo>
                <a:lnTo>
                  <a:pt x="568" y="0"/>
                </a:lnTo>
                <a:lnTo>
                  <a:pt x="618" y="0"/>
                </a:lnTo>
                <a:lnTo>
                  <a:pt x="618" y="25"/>
                </a:lnTo>
                <a:lnTo>
                  <a:pt x="568" y="25"/>
                </a:lnTo>
                <a:close/>
                <a:moveTo>
                  <a:pt x="643" y="25"/>
                </a:moveTo>
                <a:lnTo>
                  <a:pt x="643" y="0"/>
                </a:lnTo>
                <a:lnTo>
                  <a:pt x="693" y="0"/>
                </a:lnTo>
                <a:lnTo>
                  <a:pt x="693" y="25"/>
                </a:lnTo>
                <a:lnTo>
                  <a:pt x="643" y="25"/>
                </a:lnTo>
                <a:close/>
                <a:moveTo>
                  <a:pt x="718" y="25"/>
                </a:moveTo>
                <a:lnTo>
                  <a:pt x="718" y="0"/>
                </a:lnTo>
                <a:lnTo>
                  <a:pt x="768" y="0"/>
                </a:lnTo>
                <a:lnTo>
                  <a:pt x="768" y="25"/>
                </a:lnTo>
                <a:lnTo>
                  <a:pt x="718" y="25"/>
                </a:lnTo>
                <a:close/>
                <a:moveTo>
                  <a:pt x="793" y="25"/>
                </a:moveTo>
                <a:lnTo>
                  <a:pt x="793" y="0"/>
                </a:lnTo>
                <a:lnTo>
                  <a:pt x="843" y="0"/>
                </a:lnTo>
                <a:lnTo>
                  <a:pt x="843" y="25"/>
                </a:lnTo>
                <a:lnTo>
                  <a:pt x="793" y="25"/>
                </a:lnTo>
                <a:close/>
                <a:moveTo>
                  <a:pt x="868" y="25"/>
                </a:moveTo>
                <a:lnTo>
                  <a:pt x="868" y="0"/>
                </a:lnTo>
                <a:lnTo>
                  <a:pt x="918" y="0"/>
                </a:lnTo>
                <a:lnTo>
                  <a:pt x="918" y="25"/>
                </a:lnTo>
                <a:lnTo>
                  <a:pt x="868" y="25"/>
                </a:lnTo>
                <a:close/>
                <a:moveTo>
                  <a:pt x="943" y="25"/>
                </a:moveTo>
                <a:lnTo>
                  <a:pt x="943" y="0"/>
                </a:lnTo>
                <a:lnTo>
                  <a:pt x="993" y="0"/>
                </a:lnTo>
                <a:lnTo>
                  <a:pt x="993" y="25"/>
                </a:lnTo>
                <a:lnTo>
                  <a:pt x="943" y="25"/>
                </a:lnTo>
                <a:close/>
                <a:moveTo>
                  <a:pt x="1018" y="25"/>
                </a:moveTo>
                <a:lnTo>
                  <a:pt x="1018" y="0"/>
                </a:lnTo>
                <a:lnTo>
                  <a:pt x="1068" y="0"/>
                </a:lnTo>
                <a:lnTo>
                  <a:pt x="1068" y="25"/>
                </a:lnTo>
                <a:lnTo>
                  <a:pt x="1018" y="25"/>
                </a:lnTo>
                <a:close/>
                <a:moveTo>
                  <a:pt x="1093" y="25"/>
                </a:moveTo>
                <a:lnTo>
                  <a:pt x="1093" y="0"/>
                </a:lnTo>
                <a:lnTo>
                  <a:pt x="1143" y="0"/>
                </a:lnTo>
                <a:lnTo>
                  <a:pt x="1143" y="25"/>
                </a:lnTo>
                <a:lnTo>
                  <a:pt x="1093" y="25"/>
                </a:lnTo>
                <a:close/>
                <a:moveTo>
                  <a:pt x="1168" y="25"/>
                </a:moveTo>
                <a:lnTo>
                  <a:pt x="1168" y="0"/>
                </a:lnTo>
                <a:lnTo>
                  <a:pt x="1218" y="0"/>
                </a:lnTo>
                <a:lnTo>
                  <a:pt x="1218" y="25"/>
                </a:lnTo>
                <a:lnTo>
                  <a:pt x="1168" y="25"/>
                </a:lnTo>
                <a:close/>
                <a:moveTo>
                  <a:pt x="1243" y="25"/>
                </a:moveTo>
                <a:lnTo>
                  <a:pt x="1243" y="0"/>
                </a:lnTo>
                <a:lnTo>
                  <a:pt x="1293" y="0"/>
                </a:lnTo>
                <a:lnTo>
                  <a:pt x="1293" y="25"/>
                </a:lnTo>
                <a:lnTo>
                  <a:pt x="1243" y="25"/>
                </a:lnTo>
                <a:close/>
                <a:moveTo>
                  <a:pt x="1318" y="25"/>
                </a:moveTo>
                <a:lnTo>
                  <a:pt x="1318" y="0"/>
                </a:lnTo>
                <a:lnTo>
                  <a:pt x="1368" y="0"/>
                </a:lnTo>
                <a:lnTo>
                  <a:pt x="1368" y="25"/>
                </a:lnTo>
                <a:lnTo>
                  <a:pt x="1318" y="25"/>
                </a:lnTo>
                <a:close/>
                <a:moveTo>
                  <a:pt x="1393" y="25"/>
                </a:moveTo>
                <a:lnTo>
                  <a:pt x="1393" y="0"/>
                </a:lnTo>
                <a:lnTo>
                  <a:pt x="1443" y="0"/>
                </a:lnTo>
                <a:lnTo>
                  <a:pt x="1443" y="25"/>
                </a:lnTo>
                <a:lnTo>
                  <a:pt x="1393" y="25"/>
                </a:lnTo>
                <a:close/>
                <a:moveTo>
                  <a:pt x="1468" y="25"/>
                </a:moveTo>
                <a:lnTo>
                  <a:pt x="1468" y="0"/>
                </a:lnTo>
                <a:lnTo>
                  <a:pt x="1518" y="0"/>
                </a:lnTo>
                <a:lnTo>
                  <a:pt x="1518" y="25"/>
                </a:lnTo>
                <a:lnTo>
                  <a:pt x="1468" y="25"/>
                </a:lnTo>
                <a:close/>
                <a:moveTo>
                  <a:pt x="1543" y="25"/>
                </a:moveTo>
                <a:lnTo>
                  <a:pt x="1543" y="0"/>
                </a:lnTo>
                <a:lnTo>
                  <a:pt x="1593" y="0"/>
                </a:lnTo>
                <a:lnTo>
                  <a:pt x="1593" y="25"/>
                </a:lnTo>
                <a:lnTo>
                  <a:pt x="1543" y="25"/>
                </a:lnTo>
                <a:close/>
                <a:moveTo>
                  <a:pt x="1618" y="25"/>
                </a:moveTo>
                <a:lnTo>
                  <a:pt x="1618" y="0"/>
                </a:lnTo>
                <a:lnTo>
                  <a:pt x="1668" y="0"/>
                </a:lnTo>
                <a:lnTo>
                  <a:pt x="1668" y="25"/>
                </a:lnTo>
                <a:lnTo>
                  <a:pt x="1618" y="25"/>
                </a:lnTo>
                <a:close/>
                <a:moveTo>
                  <a:pt x="1693" y="25"/>
                </a:moveTo>
                <a:lnTo>
                  <a:pt x="1693" y="0"/>
                </a:lnTo>
                <a:lnTo>
                  <a:pt x="1722" y="0"/>
                </a:lnTo>
                <a:lnTo>
                  <a:pt x="1722" y="46"/>
                </a:lnTo>
                <a:lnTo>
                  <a:pt x="1697" y="46"/>
                </a:lnTo>
                <a:lnTo>
                  <a:pt x="1697" y="25"/>
                </a:lnTo>
                <a:lnTo>
                  <a:pt x="1693" y="25"/>
                </a:lnTo>
                <a:close/>
                <a:moveTo>
                  <a:pt x="1697" y="71"/>
                </a:moveTo>
                <a:lnTo>
                  <a:pt x="1722" y="71"/>
                </a:lnTo>
                <a:lnTo>
                  <a:pt x="1722" y="121"/>
                </a:lnTo>
                <a:lnTo>
                  <a:pt x="1697" y="121"/>
                </a:lnTo>
                <a:lnTo>
                  <a:pt x="1697" y="71"/>
                </a:lnTo>
                <a:close/>
                <a:moveTo>
                  <a:pt x="1697" y="146"/>
                </a:moveTo>
                <a:lnTo>
                  <a:pt x="1722" y="146"/>
                </a:lnTo>
                <a:lnTo>
                  <a:pt x="1722" y="196"/>
                </a:lnTo>
                <a:lnTo>
                  <a:pt x="1697" y="196"/>
                </a:lnTo>
                <a:lnTo>
                  <a:pt x="1697" y="146"/>
                </a:lnTo>
                <a:close/>
                <a:moveTo>
                  <a:pt x="1697" y="221"/>
                </a:moveTo>
                <a:lnTo>
                  <a:pt x="1722" y="221"/>
                </a:lnTo>
                <a:lnTo>
                  <a:pt x="1722" y="271"/>
                </a:lnTo>
                <a:lnTo>
                  <a:pt x="1697" y="271"/>
                </a:lnTo>
                <a:lnTo>
                  <a:pt x="1697" y="221"/>
                </a:lnTo>
                <a:close/>
                <a:moveTo>
                  <a:pt x="1697" y="296"/>
                </a:moveTo>
                <a:lnTo>
                  <a:pt x="1722" y="296"/>
                </a:lnTo>
                <a:lnTo>
                  <a:pt x="1722" y="346"/>
                </a:lnTo>
                <a:lnTo>
                  <a:pt x="1697" y="346"/>
                </a:lnTo>
                <a:lnTo>
                  <a:pt x="1697" y="296"/>
                </a:lnTo>
                <a:close/>
                <a:moveTo>
                  <a:pt x="1697" y="371"/>
                </a:moveTo>
                <a:lnTo>
                  <a:pt x="1722" y="371"/>
                </a:lnTo>
                <a:lnTo>
                  <a:pt x="1722" y="421"/>
                </a:lnTo>
                <a:lnTo>
                  <a:pt x="1697" y="421"/>
                </a:lnTo>
                <a:lnTo>
                  <a:pt x="1697" y="371"/>
                </a:lnTo>
                <a:close/>
                <a:moveTo>
                  <a:pt x="1697" y="446"/>
                </a:moveTo>
                <a:lnTo>
                  <a:pt x="1722" y="446"/>
                </a:lnTo>
                <a:lnTo>
                  <a:pt x="1722" y="496"/>
                </a:lnTo>
                <a:lnTo>
                  <a:pt x="1697" y="496"/>
                </a:lnTo>
                <a:lnTo>
                  <a:pt x="1697" y="446"/>
                </a:lnTo>
                <a:close/>
                <a:moveTo>
                  <a:pt x="1697" y="521"/>
                </a:moveTo>
                <a:lnTo>
                  <a:pt x="1722" y="521"/>
                </a:lnTo>
                <a:lnTo>
                  <a:pt x="1722" y="571"/>
                </a:lnTo>
                <a:lnTo>
                  <a:pt x="1697" y="571"/>
                </a:lnTo>
                <a:lnTo>
                  <a:pt x="1697" y="521"/>
                </a:lnTo>
                <a:close/>
                <a:moveTo>
                  <a:pt x="1697" y="596"/>
                </a:moveTo>
                <a:lnTo>
                  <a:pt x="1722" y="596"/>
                </a:lnTo>
                <a:lnTo>
                  <a:pt x="1722" y="646"/>
                </a:lnTo>
                <a:lnTo>
                  <a:pt x="1697" y="646"/>
                </a:lnTo>
                <a:lnTo>
                  <a:pt x="1697" y="596"/>
                </a:lnTo>
                <a:close/>
                <a:moveTo>
                  <a:pt x="1697" y="671"/>
                </a:moveTo>
                <a:lnTo>
                  <a:pt x="1722" y="671"/>
                </a:lnTo>
                <a:lnTo>
                  <a:pt x="1722" y="721"/>
                </a:lnTo>
                <a:lnTo>
                  <a:pt x="1697" y="721"/>
                </a:lnTo>
                <a:lnTo>
                  <a:pt x="1697" y="671"/>
                </a:lnTo>
                <a:close/>
                <a:moveTo>
                  <a:pt x="1697" y="746"/>
                </a:moveTo>
                <a:lnTo>
                  <a:pt x="1722" y="746"/>
                </a:lnTo>
                <a:lnTo>
                  <a:pt x="1722" y="796"/>
                </a:lnTo>
                <a:lnTo>
                  <a:pt x="1697" y="796"/>
                </a:lnTo>
                <a:lnTo>
                  <a:pt x="1697" y="746"/>
                </a:lnTo>
                <a:close/>
                <a:moveTo>
                  <a:pt x="1697" y="821"/>
                </a:moveTo>
                <a:lnTo>
                  <a:pt x="1722" y="821"/>
                </a:lnTo>
                <a:lnTo>
                  <a:pt x="1722" y="871"/>
                </a:lnTo>
                <a:lnTo>
                  <a:pt x="1697" y="871"/>
                </a:lnTo>
                <a:lnTo>
                  <a:pt x="1697" y="821"/>
                </a:lnTo>
                <a:close/>
                <a:moveTo>
                  <a:pt x="1697" y="896"/>
                </a:moveTo>
                <a:lnTo>
                  <a:pt x="1722" y="896"/>
                </a:lnTo>
                <a:lnTo>
                  <a:pt x="1722" y="946"/>
                </a:lnTo>
                <a:lnTo>
                  <a:pt x="1697" y="946"/>
                </a:lnTo>
                <a:lnTo>
                  <a:pt x="1697" y="896"/>
                </a:lnTo>
                <a:close/>
                <a:moveTo>
                  <a:pt x="1697" y="971"/>
                </a:moveTo>
                <a:lnTo>
                  <a:pt x="1722" y="971"/>
                </a:lnTo>
                <a:lnTo>
                  <a:pt x="1722" y="1021"/>
                </a:lnTo>
                <a:lnTo>
                  <a:pt x="1697" y="1021"/>
                </a:lnTo>
                <a:lnTo>
                  <a:pt x="1697" y="971"/>
                </a:lnTo>
                <a:close/>
                <a:moveTo>
                  <a:pt x="1697" y="1046"/>
                </a:moveTo>
                <a:lnTo>
                  <a:pt x="1722" y="1046"/>
                </a:lnTo>
                <a:lnTo>
                  <a:pt x="1722" y="1096"/>
                </a:lnTo>
                <a:lnTo>
                  <a:pt x="1697" y="1096"/>
                </a:lnTo>
                <a:lnTo>
                  <a:pt x="1697" y="1046"/>
                </a:lnTo>
                <a:close/>
                <a:moveTo>
                  <a:pt x="1697" y="1121"/>
                </a:moveTo>
                <a:lnTo>
                  <a:pt x="1722" y="1121"/>
                </a:lnTo>
                <a:lnTo>
                  <a:pt x="1722" y="1171"/>
                </a:lnTo>
                <a:lnTo>
                  <a:pt x="1697" y="1171"/>
                </a:lnTo>
                <a:lnTo>
                  <a:pt x="1697" y="1121"/>
                </a:lnTo>
                <a:close/>
                <a:moveTo>
                  <a:pt x="1697" y="1196"/>
                </a:moveTo>
                <a:lnTo>
                  <a:pt x="1722" y="1196"/>
                </a:lnTo>
                <a:lnTo>
                  <a:pt x="1722" y="1246"/>
                </a:lnTo>
                <a:lnTo>
                  <a:pt x="1697" y="1246"/>
                </a:lnTo>
                <a:lnTo>
                  <a:pt x="1697" y="1196"/>
                </a:lnTo>
                <a:close/>
                <a:moveTo>
                  <a:pt x="1697" y="1271"/>
                </a:moveTo>
                <a:lnTo>
                  <a:pt x="1722" y="1271"/>
                </a:lnTo>
                <a:lnTo>
                  <a:pt x="1722" y="1321"/>
                </a:lnTo>
                <a:lnTo>
                  <a:pt x="1697" y="1321"/>
                </a:lnTo>
                <a:lnTo>
                  <a:pt x="1697" y="1271"/>
                </a:lnTo>
                <a:close/>
                <a:moveTo>
                  <a:pt x="1697" y="1346"/>
                </a:moveTo>
                <a:lnTo>
                  <a:pt x="1722" y="1346"/>
                </a:lnTo>
                <a:lnTo>
                  <a:pt x="1722" y="1396"/>
                </a:lnTo>
                <a:lnTo>
                  <a:pt x="1697" y="1396"/>
                </a:lnTo>
                <a:lnTo>
                  <a:pt x="1697" y="1346"/>
                </a:lnTo>
                <a:close/>
                <a:moveTo>
                  <a:pt x="1697" y="1421"/>
                </a:moveTo>
                <a:lnTo>
                  <a:pt x="1722" y="1421"/>
                </a:lnTo>
                <a:lnTo>
                  <a:pt x="1722" y="1471"/>
                </a:lnTo>
                <a:lnTo>
                  <a:pt x="1697" y="1471"/>
                </a:lnTo>
                <a:lnTo>
                  <a:pt x="1697" y="1421"/>
                </a:lnTo>
                <a:close/>
                <a:moveTo>
                  <a:pt x="1697" y="1496"/>
                </a:moveTo>
                <a:lnTo>
                  <a:pt x="1722" y="1496"/>
                </a:lnTo>
                <a:lnTo>
                  <a:pt x="1722" y="1546"/>
                </a:lnTo>
                <a:lnTo>
                  <a:pt x="1697" y="1546"/>
                </a:lnTo>
                <a:lnTo>
                  <a:pt x="1697" y="1496"/>
                </a:lnTo>
                <a:close/>
                <a:moveTo>
                  <a:pt x="1697" y="1571"/>
                </a:moveTo>
                <a:lnTo>
                  <a:pt x="1722" y="1571"/>
                </a:lnTo>
                <a:lnTo>
                  <a:pt x="1722" y="1621"/>
                </a:lnTo>
                <a:lnTo>
                  <a:pt x="1697" y="1621"/>
                </a:lnTo>
                <a:lnTo>
                  <a:pt x="1697" y="1571"/>
                </a:lnTo>
                <a:close/>
                <a:moveTo>
                  <a:pt x="1697" y="1646"/>
                </a:moveTo>
                <a:lnTo>
                  <a:pt x="1722" y="1646"/>
                </a:lnTo>
                <a:lnTo>
                  <a:pt x="1722" y="1696"/>
                </a:lnTo>
                <a:lnTo>
                  <a:pt x="1697" y="1696"/>
                </a:lnTo>
                <a:lnTo>
                  <a:pt x="1697" y="1646"/>
                </a:lnTo>
                <a:close/>
                <a:moveTo>
                  <a:pt x="1697" y="1721"/>
                </a:moveTo>
                <a:lnTo>
                  <a:pt x="1722" y="1721"/>
                </a:lnTo>
                <a:lnTo>
                  <a:pt x="1722" y="1771"/>
                </a:lnTo>
                <a:lnTo>
                  <a:pt x="1697" y="1771"/>
                </a:lnTo>
                <a:lnTo>
                  <a:pt x="1697" y="1721"/>
                </a:lnTo>
                <a:close/>
                <a:moveTo>
                  <a:pt x="1697" y="1796"/>
                </a:moveTo>
                <a:lnTo>
                  <a:pt x="1722" y="1796"/>
                </a:lnTo>
                <a:lnTo>
                  <a:pt x="1722" y="1846"/>
                </a:lnTo>
                <a:lnTo>
                  <a:pt x="1697" y="1846"/>
                </a:lnTo>
                <a:lnTo>
                  <a:pt x="1697" y="1796"/>
                </a:lnTo>
                <a:close/>
                <a:moveTo>
                  <a:pt x="1697" y="1871"/>
                </a:moveTo>
                <a:lnTo>
                  <a:pt x="1722" y="1871"/>
                </a:lnTo>
                <a:lnTo>
                  <a:pt x="1722" y="1921"/>
                </a:lnTo>
                <a:lnTo>
                  <a:pt x="1697" y="1921"/>
                </a:lnTo>
                <a:lnTo>
                  <a:pt x="1697" y="1871"/>
                </a:lnTo>
                <a:close/>
                <a:moveTo>
                  <a:pt x="1697" y="1946"/>
                </a:moveTo>
                <a:lnTo>
                  <a:pt x="1722" y="1946"/>
                </a:lnTo>
                <a:lnTo>
                  <a:pt x="1722" y="1996"/>
                </a:lnTo>
                <a:lnTo>
                  <a:pt x="1697" y="1996"/>
                </a:lnTo>
                <a:lnTo>
                  <a:pt x="1697" y="1946"/>
                </a:lnTo>
                <a:close/>
                <a:moveTo>
                  <a:pt x="1697" y="2021"/>
                </a:moveTo>
                <a:lnTo>
                  <a:pt x="1722" y="2021"/>
                </a:lnTo>
                <a:lnTo>
                  <a:pt x="1722" y="2071"/>
                </a:lnTo>
                <a:lnTo>
                  <a:pt x="1697" y="2071"/>
                </a:lnTo>
                <a:lnTo>
                  <a:pt x="1697" y="2021"/>
                </a:lnTo>
                <a:close/>
                <a:moveTo>
                  <a:pt x="1697" y="2096"/>
                </a:moveTo>
                <a:lnTo>
                  <a:pt x="1722" y="2096"/>
                </a:lnTo>
                <a:lnTo>
                  <a:pt x="1722" y="2146"/>
                </a:lnTo>
                <a:lnTo>
                  <a:pt x="1697" y="2146"/>
                </a:lnTo>
                <a:lnTo>
                  <a:pt x="1697" y="2096"/>
                </a:lnTo>
                <a:close/>
                <a:moveTo>
                  <a:pt x="1697" y="2171"/>
                </a:moveTo>
                <a:lnTo>
                  <a:pt x="1722" y="2171"/>
                </a:lnTo>
                <a:lnTo>
                  <a:pt x="1722" y="2221"/>
                </a:lnTo>
                <a:lnTo>
                  <a:pt x="1697" y="2221"/>
                </a:lnTo>
                <a:lnTo>
                  <a:pt x="1697" y="2171"/>
                </a:lnTo>
                <a:close/>
                <a:moveTo>
                  <a:pt x="1697" y="2246"/>
                </a:moveTo>
                <a:lnTo>
                  <a:pt x="1722" y="2246"/>
                </a:lnTo>
                <a:lnTo>
                  <a:pt x="1722" y="2296"/>
                </a:lnTo>
                <a:lnTo>
                  <a:pt x="1697" y="2296"/>
                </a:lnTo>
                <a:lnTo>
                  <a:pt x="1697" y="2246"/>
                </a:lnTo>
                <a:close/>
                <a:moveTo>
                  <a:pt x="1697" y="2321"/>
                </a:moveTo>
                <a:lnTo>
                  <a:pt x="1722" y="2321"/>
                </a:lnTo>
                <a:lnTo>
                  <a:pt x="1722" y="2371"/>
                </a:lnTo>
                <a:lnTo>
                  <a:pt x="1697" y="2371"/>
                </a:lnTo>
                <a:lnTo>
                  <a:pt x="1697" y="2321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93699" y="5035549"/>
            <a:ext cx="6043613" cy="3027363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grpSp>
        <p:nvGrpSpPr>
          <p:cNvPr id="19" name="Grupo 18"/>
          <p:cNvGrpSpPr/>
          <p:nvPr/>
        </p:nvGrpSpPr>
        <p:grpSpPr>
          <a:xfrm>
            <a:off x="1106488" y="6711950"/>
            <a:ext cx="4562475" cy="1090612"/>
            <a:chOff x="1106488" y="6711950"/>
            <a:chExt cx="4562475" cy="1090612"/>
          </a:xfrm>
        </p:grpSpPr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1106488" y="6711950"/>
              <a:ext cx="4562475" cy="1090612"/>
            </a:xfrm>
            <a:custGeom>
              <a:avLst/>
              <a:gdLst>
                <a:gd name="T0" fmla="*/ 2566 w 9135"/>
                <a:gd name="T1" fmla="*/ 572 h 2183"/>
                <a:gd name="T2" fmla="*/ 3154 w 9135"/>
                <a:gd name="T3" fmla="*/ 414 h 2183"/>
                <a:gd name="T4" fmla="*/ 2753 w 9135"/>
                <a:gd name="T5" fmla="*/ 166 h 2183"/>
                <a:gd name="T6" fmla="*/ 3394 w 9135"/>
                <a:gd name="T7" fmla="*/ 583 h 2183"/>
                <a:gd name="T8" fmla="*/ 3394 w 9135"/>
                <a:gd name="T9" fmla="*/ 261 h 2183"/>
                <a:gd name="T10" fmla="*/ 3753 w 9135"/>
                <a:gd name="T11" fmla="*/ 171 h 2183"/>
                <a:gd name="T12" fmla="*/ 3896 w 9135"/>
                <a:gd name="T13" fmla="*/ 572 h 2183"/>
                <a:gd name="T14" fmla="*/ 4245 w 9135"/>
                <a:gd name="T15" fmla="*/ 325 h 2183"/>
                <a:gd name="T16" fmla="*/ 4494 w 9135"/>
                <a:gd name="T17" fmla="*/ 482 h 2183"/>
                <a:gd name="T18" fmla="*/ 4947 w 9135"/>
                <a:gd name="T19" fmla="*/ 293 h 2183"/>
                <a:gd name="T20" fmla="*/ 4714 w 9135"/>
                <a:gd name="T21" fmla="*/ 488 h 2183"/>
                <a:gd name="T22" fmla="*/ 5382 w 9135"/>
                <a:gd name="T23" fmla="*/ 404 h 2183"/>
                <a:gd name="T24" fmla="*/ 5653 w 9135"/>
                <a:gd name="T25" fmla="*/ 572 h 2183"/>
                <a:gd name="T26" fmla="*/ 5718 w 9135"/>
                <a:gd name="T27" fmla="*/ 572 h 2183"/>
                <a:gd name="T28" fmla="*/ 6092 w 9135"/>
                <a:gd name="T29" fmla="*/ 326 h 2183"/>
                <a:gd name="T30" fmla="*/ 6455 w 9135"/>
                <a:gd name="T31" fmla="*/ 525 h 2183"/>
                <a:gd name="T32" fmla="*/ 6344 w 9135"/>
                <a:gd name="T33" fmla="*/ 259 h 2183"/>
                <a:gd name="T34" fmla="*/ 0 w 9135"/>
                <a:gd name="T35" fmla="*/ 2183 h 2183"/>
                <a:gd name="T36" fmla="*/ 103 w 9135"/>
                <a:gd name="T37" fmla="*/ 1823 h 2183"/>
                <a:gd name="T38" fmla="*/ 451 w 9135"/>
                <a:gd name="T39" fmla="*/ 1823 h 2183"/>
                <a:gd name="T40" fmla="*/ 1022 w 9135"/>
                <a:gd name="T41" fmla="*/ 1691 h 2183"/>
                <a:gd name="T42" fmla="*/ 1144 w 9135"/>
                <a:gd name="T43" fmla="*/ 1614 h 2183"/>
                <a:gd name="T44" fmla="*/ 1464 w 9135"/>
                <a:gd name="T45" fmla="*/ 1743 h 2183"/>
                <a:gd name="T46" fmla="*/ 1930 w 9135"/>
                <a:gd name="T47" fmla="*/ 1765 h 2183"/>
                <a:gd name="T48" fmla="*/ 2078 w 9135"/>
                <a:gd name="T49" fmla="*/ 1831 h 2183"/>
                <a:gd name="T50" fmla="*/ 2406 w 9135"/>
                <a:gd name="T51" fmla="*/ 1611 h 2183"/>
                <a:gd name="T52" fmla="*/ 2301 w 9135"/>
                <a:gd name="T53" fmla="*/ 1785 h 2183"/>
                <a:gd name="T54" fmla="*/ 2627 w 9135"/>
                <a:gd name="T55" fmla="*/ 1823 h 2183"/>
                <a:gd name="T56" fmla="*/ 2841 w 9135"/>
                <a:gd name="T57" fmla="*/ 1936 h 2183"/>
                <a:gd name="T58" fmla="*/ 3259 w 9135"/>
                <a:gd name="T59" fmla="*/ 1622 h 2183"/>
                <a:gd name="T60" fmla="*/ 3156 w 9135"/>
                <a:gd name="T61" fmla="*/ 1888 h 2183"/>
                <a:gd name="T62" fmla="*/ 3605 w 9135"/>
                <a:gd name="T63" fmla="*/ 1462 h 2183"/>
                <a:gd name="T64" fmla="*/ 3814 w 9135"/>
                <a:gd name="T65" fmla="*/ 1735 h 2183"/>
                <a:gd name="T66" fmla="*/ 4147 w 9135"/>
                <a:gd name="T67" fmla="*/ 2023 h 2183"/>
                <a:gd name="T68" fmla="*/ 4191 w 9135"/>
                <a:gd name="T69" fmla="*/ 1823 h 2183"/>
                <a:gd name="T70" fmla="*/ 4405 w 9135"/>
                <a:gd name="T71" fmla="*/ 1936 h 2183"/>
                <a:gd name="T72" fmla="*/ 4966 w 9135"/>
                <a:gd name="T73" fmla="*/ 1879 h 2183"/>
                <a:gd name="T74" fmla="*/ 4663 w 9135"/>
                <a:gd name="T75" fmla="*/ 1823 h 2183"/>
                <a:gd name="T76" fmla="*/ 5274 w 9135"/>
                <a:gd name="T77" fmla="*/ 2034 h 2183"/>
                <a:gd name="T78" fmla="*/ 5365 w 9135"/>
                <a:gd name="T79" fmla="*/ 1785 h 2183"/>
                <a:gd name="T80" fmla="*/ 5747 w 9135"/>
                <a:gd name="T81" fmla="*/ 1622 h 2183"/>
                <a:gd name="T82" fmla="*/ 5850 w 9135"/>
                <a:gd name="T83" fmla="*/ 1888 h 2183"/>
                <a:gd name="T84" fmla="*/ 6163 w 9135"/>
                <a:gd name="T85" fmla="*/ 2034 h 2183"/>
                <a:gd name="T86" fmla="*/ 6867 w 9135"/>
                <a:gd name="T87" fmla="*/ 2023 h 2183"/>
                <a:gd name="T88" fmla="*/ 7019 w 9135"/>
                <a:gd name="T89" fmla="*/ 1462 h 2183"/>
                <a:gd name="T90" fmla="*/ 7746 w 9135"/>
                <a:gd name="T91" fmla="*/ 1823 h 2183"/>
                <a:gd name="T92" fmla="*/ 7642 w 9135"/>
                <a:gd name="T93" fmla="*/ 1823 h 2183"/>
                <a:gd name="T94" fmla="*/ 7892 w 9135"/>
                <a:gd name="T95" fmla="*/ 1831 h 2183"/>
                <a:gd name="T96" fmla="*/ 8286 w 9135"/>
                <a:gd name="T97" fmla="*/ 1622 h 2183"/>
                <a:gd name="T98" fmla="*/ 8294 w 9135"/>
                <a:gd name="T99" fmla="*/ 2023 h 2183"/>
                <a:gd name="T100" fmla="*/ 9005 w 9135"/>
                <a:gd name="T101" fmla="*/ 1622 h 2183"/>
                <a:gd name="T102" fmla="*/ 8673 w 9135"/>
                <a:gd name="T103" fmla="*/ 1452 h 2183"/>
                <a:gd name="T104" fmla="*/ 8673 w 9135"/>
                <a:gd name="T105" fmla="*/ 1480 h 2183"/>
                <a:gd name="T106" fmla="*/ 8649 w 9135"/>
                <a:gd name="T107" fmla="*/ 1891 h 2183"/>
                <a:gd name="T108" fmla="*/ 8649 w 9135"/>
                <a:gd name="T109" fmla="*/ 1672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135" h="2183">
                  <a:moveTo>
                    <a:pt x="2629" y="161"/>
                  </a:moveTo>
                  <a:cubicBezTo>
                    <a:pt x="2591" y="161"/>
                    <a:pt x="2561" y="191"/>
                    <a:pt x="2561" y="229"/>
                  </a:cubicBezTo>
                  <a:cubicBezTo>
                    <a:pt x="2561" y="267"/>
                    <a:pt x="2591" y="297"/>
                    <a:pt x="2629" y="297"/>
                  </a:cubicBezTo>
                  <a:cubicBezTo>
                    <a:pt x="2667" y="297"/>
                    <a:pt x="2697" y="267"/>
                    <a:pt x="2697" y="229"/>
                  </a:cubicBezTo>
                  <a:cubicBezTo>
                    <a:pt x="2697" y="191"/>
                    <a:pt x="2667" y="161"/>
                    <a:pt x="2629" y="161"/>
                  </a:cubicBezTo>
                  <a:close/>
                  <a:moveTo>
                    <a:pt x="2588" y="360"/>
                  </a:moveTo>
                  <a:lnTo>
                    <a:pt x="2566" y="572"/>
                  </a:lnTo>
                  <a:lnTo>
                    <a:pt x="2566" y="732"/>
                  </a:lnTo>
                  <a:lnTo>
                    <a:pt x="2691" y="732"/>
                  </a:lnTo>
                  <a:lnTo>
                    <a:pt x="2691" y="572"/>
                  </a:lnTo>
                  <a:lnTo>
                    <a:pt x="2670" y="360"/>
                  </a:lnTo>
                  <a:lnTo>
                    <a:pt x="2588" y="360"/>
                  </a:lnTo>
                  <a:close/>
                  <a:moveTo>
                    <a:pt x="2951" y="583"/>
                  </a:moveTo>
                  <a:cubicBezTo>
                    <a:pt x="3070" y="583"/>
                    <a:pt x="3154" y="519"/>
                    <a:pt x="3154" y="414"/>
                  </a:cubicBezTo>
                  <a:cubicBezTo>
                    <a:pt x="3154" y="299"/>
                    <a:pt x="3060" y="270"/>
                    <a:pt x="2971" y="242"/>
                  </a:cubicBezTo>
                  <a:cubicBezTo>
                    <a:pt x="2886" y="216"/>
                    <a:pt x="2864" y="198"/>
                    <a:pt x="2864" y="163"/>
                  </a:cubicBezTo>
                  <a:cubicBezTo>
                    <a:pt x="2864" y="131"/>
                    <a:pt x="2891" y="107"/>
                    <a:pt x="2938" y="107"/>
                  </a:cubicBezTo>
                  <a:cubicBezTo>
                    <a:pt x="2995" y="107"/>
                    <a:pt x="3025" y="137"/>
                    <a:pt x="3045" y="179"/>
                  </a:cubicBezTo>
                  <a:lnTo>
                    <a:pt x="3138" y="126"/>
                  </a:lnTo>
                  <a:cubicBezTo>
                    <a:pt x="3101" y="47"/>
                    <a:pt x="3030" y="0"/>
                    <a:pt x="2938" y="0"/>
                  </a:cubicBezTo>
                  <a:cubicBezTo>
                    <a:pt x="2842" y="0"/>
                    <a:pt x="2753" y="61"/>
                    <a:pt x="2753" y="166"/>
                  </a:cubicBezTo>
                  <a:cubicBezTo>
                    <a:pt x="2753" y="273"/>
                    <a:pt x="2837" y="309"/>
                    <a:pt x="2923" y="334"/>
                  </a:cubicBezTo>
                  <a:cubicBezTo>
                    <a:pt x="3006" y="358"/>
                    <a:pt x="3044" y="374"/>
                    <a:pt x="3044" y="416"/>
                  </a:cubicBezTo>
                  <a:cubicBezTo>
                    <a:pt x="3044" y="447"/>
                    <a:pt x="3020" y="475"/>
                    <a:pt x="2954" y="475"/>
                  </a:cubicBezTo>
                  <a:cubicBezTo>
                    <a:pt x="2884" y="475"/>
                    <a:pt x="2845" y="441"/>
                    <a:pt x="2825" y="389"/>
                  </a:cubicBezTo>
                  <a:lnTo>
                    <a:pt x="2730" y="445"/>
                  </a:lnTo>
                  <a:cubicBezTo>
                    <a:pt x="2761" y="528"/>
                    <a:pt x="2836" y="583"/>
                    <a:pt x="2951" y="583"/>
                  </a:cubicBezTo>
                  <a:close/>
                  <a:moveTo>
                    <a:pt x="3394" y="583"/>
                  </a:moveTo>
                  <a:cubicBezTo>
                    <a:pt x="3512" y="583"/>
                    <a:pt x="3606" y="491"/>
                    <a:pt x="3606" y="372"/>
                  </a:cubicBezTo>
                  <a:cubicBezTo>
                    <a:pt x="3606" y="252"/>
                    <a:pt x="3512" y="160"/>
                    <a:pt x="3394" y="160"/>
                  </a:cubicBezTo>
                  <a:cubicBezTo>
                    <a:pt x="3276" y="160"/>
                    <a:pt x="3182" y="252"/>
                    <a:pt x="3182" y="372"/>
                  </a:cubicBezTo>
                  <a:cubicBezTo>
                    <a:pt x="3182" y="491"/>
                    <a:pt x="3276" y="583"/>
                    <a:pt x="3394" y="583"/>
                  </a:cubicBezTo>
                  <a:close/>
                  <a:moveTo>
                    <a:pt x="3394" y="482"/>
                  </a:moveTo>
                  <a:cubicBezTo>
                    <a:pt x="3333" y="482"/>
                    <a:pt x="3286" y="437"/>
                    <a:pt x="3286" y="372"/>
                  </a:cubicBezTo>
                  <a:cubicBezTo>
                    <a:pt x="3286" y="307"/>
                    <a:pt x="3333" y="261"/>
                    <a:pt x="3394" y="261"/>
                  </a:cubicBezTo>
                  <a:cubicBezTo>
                    <a:pt x="3456" y="261"/>
                    <a:pt x="3503" y="307"/>
                    <a:pt x="3503" y="372"/>
                  </a:cubicBezTo>
                  <a:cubicBezTo>
                    <a:pt x="3503" y="437"/>
                    <a:pt x="3456" y="482"/>
                    <a:pt x="3394" y="482"/>
                  </a:cubicBezTo>
                  <a:close/>
                  <a:moveTo>
                    <a:pt x="4093" y="160"/>
                  </a:moveTo>
                  <a:cubicBezTo>
                    <a:pt x="4039" y="160"/>
                    <a:pt x="3999" y="182"/>
                    <a:pt x="3974" y="218"/>
                  </a:cubicBezTo>
                  <a:cubicBezTo>
                    <a:pt x="3951" y="181"/>
                    <a:pt x="3914" y="160"/>
                    <a:pt x="3865" y="160"/>
                  </a:cubicBezTo>
                  <a:cubicBezTo>
                    <a:pt x="3813" y="160"/>
                    <a:pt x="3776" y="180"/>
                    <a:pt x="3753" y="214"/>
                  </a:cubicBezTo>
                  <a:lnTo>
                    <a:pt x="3753" y="171"/>
                  </a:lnTo>
                  <a:lnTo>
                    <a:pt x="3650" y="171"/>
                  </a:lnTo>
                  <a:lnTo>
                    <a:pt x="3650" y="572"/>
                  </a:lnTo>
                  <a:lnTo>
                    <a:pt x="3753" y="572"/>
                  </a:lnTo>
                  <a:lnTo>
                    <a:pt x="3753" y="347"/>
                  </a:lnTo>
                  <a:cubicBezTo>
                    <a:pt x="3753" y="287"/>
                    <a:pt x="3785" y="256"/>
                    <a:pt x="3829" y="256"/>
                  </a:cubicBezTo>
                  <a:cubicBezTo>
                    <a:pt x="3872" y="256"/>
                    <a:pt x="3896" y="285"/>
                    <a:pt x="3896" y="332"/>
                  </a:cubicBezTo>
                  <a:lnTo>
                    <a:pt x="3896" y="572"/>
                  </a:lnTo>
                  <a:lnTo>
                    <a:pt x="3999" y="572"/>
                  </a:lnTo>
                  <a:lnTo>
                    <a:pt x="3999" y="347"/>
                  </a:lnTo>
                  <a:cubicBezTo>
                    <a:pt x="3999" y="287"/>
                    <a:pt x="4028" y="256"/>
                    <a:pt x="4074" y="256"/>
                  </a:cubicBezTo>
                  <a:cubicBezTo>
                    <a:pt x="4117" y="256"/>
                    <a:pt x="4141" y="285"/>
                    <a:pt x="4141" y="332"/>
                  </a:cubicBezTo>
                  <a:lnTo>
                    <a:pt x="4141" y="572"/>
                  </a:lnTo>
                  <a:lnTo>
                    <a:pt x="4245" y="572"/>
                  </a:lnTo>
                  <a:lnTo>
                    <a:pt x="4245" y="325"/>
                  </a:lnTo>
                  <a:cubicBezTo>
                    <a:pt x="4245" y="225"/>
                    <a:pt x="4185" y="160"/>
                    <a:pt x="4093" y="160"/>
                  </a:cubicBezTo>
                  <a:close/>
                  <a:moveTo>
                    <a:pt x="4494" y="583"/>
                  </a:moveTo>
                  <a:cubicBezTo>
                    <a:pt x="4612" y="583"/>
                    <a:pt x="4707" y="491"/>
                    <a:pt x="4707" y="372"/>
                  </a:cubicBezTo>
                  <a:cubicBezTo>
                    <a:pt x="4707" y="252"/>
                    <a:pt x="4612" y="160"/>
                    <a:pt x="4494" y="160"/>
                  </a:cubicBezTo>
                  <a:cubicBezTo>
                    <a:pt x="4376" y="160"/>
                    <a:pt x="4283" y="252"/>
                    <a:pt x="4283" y="372"/>
                  </a:cubicBezTo>
                  <a:cubicBezTo>
                    <a:pt x="4283" y="491"/>
                    <a:pt x="4376" y="583"/>
                    <a:pt x="4494" y="583"/>
                  </a:cubicBezTo>
                  <a:close/>
                  <a:moveTo>
                    <a:pt x="4494" y="482"/>
                  </a:moveTo>
                  <a:cubicBezTo>
                    <a:pt x="4433" y="482"/>
                    <a:pt x="4386" y="437"/>
                    <a:pt x="4386" y="372"/>
                  </a:cubicBezTo>
                  <a:cubicBezTo>
                    <a:pt x="4386" y="307"/>
                    <a:pt x="4433" y="261"/>
                    <a:pt x="4494" y="261"/>
                  </a:cubicBezTo>
                  <a:cubicBezTo>
                    <a:pt x="4556" y="261"/>
                    <a:pt x="4603" y="307"/>
                    <a:pt x="4603" y="372"/>
                  </a:cubicBezTo>
                  <a:cubicBezTo>
                    <a:pt x="4603" y="437"/>
                    <a:pt x="4556" y="482"/>
                    <a:pt x="4494" y="482"/>
                  </a:cubicBezTo>
                  <a:close/>
                  <a:moveTo>
                    <a:pt x="4837" y="285"/>
                  </a:moveTo>
                  <a:cubicBezTo>
                    <a:pt x="4837" y="263"/>
                    <a:pt x="4857" y="252"/>
                    <a:pt x="4883" y="252"/>
                  </a:cubicBezTo>
                  <a:cubicBezTo>
                    <a:pt x="4913" y="252"/>
                    <a:pt x="4935" y="267"/>
                    <a:pt x="4947" y="293"/>
                  </a:cubicBezTo>
                  <a:lnTo>
                    <a:pt x="5035" y="245"/>
                  </a:lnTo>
                  <a:cubicBezTo>
                    <a:pt x="5004" y="190"/>
                    <a:pt x="4948" y="160"/>
                    <a:pt x="4883" y="160"/>
                  </a:cubicBezTo>
                  <a:cubicBezTo>
                    <a:pt x="4801" y="160"/>
                    <a:pt x="4731" y="206"/>
                    <a:pt x="4731" y="287"/>
                  </a:cubicBezTo>
                  <a:cubicBezTo>
                    <a:pt x="4731" y="429"/>
                    <a:pt x="4938" y="396"/>
                    <a:pt x="4938" y="455"/>
                  </a:cubicBezTo>
                  <a:cubicBezTo>
                    <a:pt x="4938" y="478"/>
                    <a:pt x="4915" y="489"/>
                    <a:pt x="4882" y="489"/>
                  </a:cubicBezTo>
                  <a:cubicBezTo>
                    <a:pt x="4842" y="489"/>
                    <a:pt x="4815" y="470"/>
                    <a:pt x="4804" y="437"/>
                  </a:cubicBezTo>
                  <a:lnTo>
                    <a:pt x="4714" y="488"/>
                  </a:lnTo>
                  <a:cubicBezTo>
                    <a:pt x="4743" y="550"/>
                    <a:pt x="4802" y="583"/>
                    <a:pt x="4882" y="583"/>
                  </a:cubicBezTo>
                  <a:cubicBezTo>
                    <a:pt x="4968" y="583"/>
                    <a:pt x="5043" y="542"/>
                    <a:pt x="5043" y="455"/>
                  </a:cubicBezTo>
                  <a:cubicBezTo>
                    <a:pt x="5043" y="307"/>
                    <a:pt x="4837" y="344"/>
                    <a:pt x="4837" y="285"/>
                  </a:cubicBezTo>
                  <a:close/>
                  <a:moveTo>
                    <a:pt x="5549" y="171"/>
                  </a:moveTo>
                  <a:lnTo>
                    <a:pt x="5549" y="388"/>
                  </a:lnTo>
                  <a:cubicBezTo>
                    <a:pt x="5549" y="457"/>
                    <a:pt x="5512" y="487"/>
                    <a:pt x="5461" y="487"/>
                  </a:cubicBezTo>
                  <a:cubicBezTo>
                    <a:pt x="5415" y="487"/>
                    <a:pt x="5382" y="459"/>
                    <a:pt x="5382" y="404"/>
                  </a:cubicBezTo>
                  <a:lnTo>
                    <a:pt x="5382" y="171"/>
                  </a:lnTo>
                  <a:lnTo>
                    <a:pt x="5278" y="171"/>
                  </a:lnTo>
                  <a:lnTo>
                    <a:pt x="5278" y="417"/>
                  </a:lnTo>
                  <a:cubicBezTo>
                    <a:pt x="5278" y="524"/>
                    <a:pt x="5345" y="583"/>
                    <a:pt x="5430" y="583"/>
                  </a:cubicBezTo>
                  <a:cubicBezTo>
                    <a:pt x="5484" y="583"/>
                    <a:pt x="5525" y="563"/>
                    <a:pt x="5549" y="527"/>
                  </a:cubicBezTo>
                  <a:lnTo>
                    <a:pt x="5549" y="572"/>
                  </a:lnTo>
                  <a:lnTo>
                    <a:pt x="5653" y="572"/>
                  </a:lnTo>
                  <a:lnTo>
                    <a:pt x="5653" y="171"/>
                  </a:lnTo>
                  <a:lnTo>
                    <a:pt x="5549" y="171"/>
                  </a:lnTo>
                  <a:close/>
                  <a:moveTo>
                    <a:pt x="5941" y="160"/>
                  </a:moveTo>
                  <a:cubicBezTo>
                    <a:pt x="5887" y="160"/>
                    <a:pt x="5845" y="180"/>
                    <a:pt x="5821" y="216"/>
                  </a:cubicBezTo>
                  <a:lnTo>
                    <a:pt x="5821" y="171"/>
                  </a:lnTo>
                  <a:lnTo>
                    <a:pt x="5718" y="171"/>
                  </a:lnTo>
                  <a:lnTo>
                    <a:pt x="5718" y="572"/>
                  </a:lnTo>
                  <a:lnTo>
                    <a:pt x="5821" y="572"/>
                  </a:lnTo>
                  <a:lnTo>
                    <a:pt x="5821" y="356"/>
                  </a:lnTo>
                  <a:cubicBezTo>
                    <a:pt x="5821" y="286"/>
                    <a:pt x="5859" y="256"/>
                    <a:pt x="5909" y="256"/>
                  </a:cubicBezTo>
                  <a:cubicBezTo>
                    <a:pt x="5956" y="256"/>
                    <a:pt x="5989" y="284"/>
                    <a:pt x="5989" y="339"/>
                  </a:cubicBezTo>
                  <a:lnTo>
                    <a:pt x="5989" y="572"/>
                  </a:lnTo>
                  <a:lnTo>
                    <a:pt x="6092" y="572"/>
                  </a:lnTo>
                  <a:lnTo>
                    <a:pt x="6092" y="326"/>
                  </a:lnTo>
                  <a:cubicBezTo>
                    <a:pt x="6092" y="219"/>
                    <a:pt x="6026" y="160"/>
                    <a:pt x="5941" y="160"/>
                  </a:cubicBezTo>
                  <a:close/>
                  <a:moveTo>
                    <a:pt x="6455" y="171"/>
                  </a:moveTo>
                  <a:lnTo>
                    <a:pt x="6455" y="219"/>
                  </a:lnTo>
                  <a:cubicBezTo>
                    <a:pt x="6427" y="182"/>
                    <a:pt x="6383" y="160"/>
                    <a:pt x="6325" y="160"/>
                  </a:cubicBezTo>
                  <a:cubicBezTo>
                    <a:pt x="6218" y="160"/>
                    <a:pt x="6130" y="252"/>
                    <a:pt x="6130" y="372"/>
                  </a:cubicBezTo>
                  <a:cubicBezTo>
                    <a:pt x="6130" y="491"/>
                    <a:pt x="6218" y="583"/>
                    <a:pt x="6325" y="583"/>
                  </a:cubicBezTo>
                  <a:cubicBezTo>
                    <a:pt x="6383" y="583"/>
                    <a:pt x="6427" y="561"/>
                    <a:pt x="6455" y="525"/>
                  </a:cubicBezTo>
                  <a:lnTo>
                    <a:pt x="6455" y="572"/>
                  </a:lnTo>
                  <a:lnTo>
                    <a:pt x="6559" y="572"/>
                  </a:lnTo>
                  <a:lnTo>
                    <a:pt x="6559" y="171"/>
                  </a:lnTo>
                  <a:lnTo>
                    <a:pt x="6455" y="171"/>
                  </a:lnTo>
                  <a:close/>
                  <a:moveTo>
                    <a:pt x="6344" y="485"/>
                  </a:moveTo>
                  <a:cubicBezTo>
                    <a:pt x="6281" y="485"/>
                    <a:pt x="6233" y="439"/>
                    <a:pt x="6233" y="372"/>
                  </a:cubicBezTo>
                  <a:cubicBezTo>
                    <a:pt x="6233" y="304"/>
                    <a:pt x="6281" y="259"/>
                    <a:pt x="6344" y="259"/>
                  </a:cubicBezTo>
                  <a:cubicBezTo>
                    <a:pt x="6408" y="259"/>
                    <a:pt x="6455" y="304"/>
                    <a:pt x="6455" y="372"/>
                  </a:cubicBezTo>
                  <a:cubicBezTo>
                    <a:pt x="6455" y="439"/>
                    <a:pt x="6408" y="485"/>
                    <a:pt x="6344" y="485"/>
                  </a:cubicBezTo>
                  <a:close/>
                  <a:moveTo>
                    <a:pt x="233" y="1611"/>
                  </a:moveTo>
                  <a:cubicBezTo>
                    <a:pt x="174" y="1611"/>
                    <a:pt x="132" y="1633"/>
                    <a:pt x="103" y="1670"/>
                  </a:cubicBezTo>
                  <a:lnTo>
                    <a:pt x="103" y="1622"/>
                  </a:lnTo>
                  <a:lnTo>
                    <a:pt x="0" y="1622"/>
                  </a:lnTo>
                  <a:lnTo>
                    <a:pt x="0" y="2183"/>
                  </a:lnTo>
                  <a:lnTo>
                    <a:pt x="103" y="2183"/>
                  </a:lnTo>
                  <a:lnTo>
                    <a:pt x="103" y="1976"/>
                  </a:lnTo>
                  <a:cubicBezTo>
                    <a:pt x="132" y="2013"/>
                    <a:pt x="174" y="2034"/>
                    <a:pt x="233" y="2034"/>
                  </a:cubicBezTo>
                  <a:cubicBezTo>
                    <a:pt x="340" y="2034"/>
                    <a:pt x="429" y="1942"/>
                    <a:pt x="429" y="1823"/>
                  </a:cubicBezTo>
                  <a:cubicBezTo>
                    <a:pt x="429" y="1703"/>
                    <a:pt x="340" y="1611"/>
                    <a:pt x="233" y="1611"/>
                  </a:cubicBezTo>
                  <a:close/>
                  <a:moveTo>
                    <a:pt x="214" y="1936"/>
                  </a:moveTo>
                  <a:cubicBezTo>
                    <a:pt x="150" y="1936"/>
                    <a:pt x="103" y="1890"/>
                    <a:pt x="103" y="1823"/>
                  </a:cubicBezTo>
                  <a:cubicBezTo>
                    <a:pt x="103" y="1755"/>
                    <a:pt x="150" y="1710"/>
                    <a:pt x="214" y="1710"/>
                  </a:cubicBezTo>
                  <a:cubicBezTo>
                    <a:pt x="278" y="1710"/>
                    <a:pt x="325" y="1755"/>
                    <a:pt x="325" y="1823"/>
                  </a:cubicBezTo>
                  <a:cubicBezTo>
                    <a:pt x="325" y="1890"/>
                    <a:pt x="278" y="1936"/>
                    <a:pt x="214" y="1936"/>
                  </a:cubicBezTo>
                  <a:close/>
                  <a:moveTo>
                    <a:pt x="663" y="2034"/>
                  </a:moveTo>
                  <a:cubicBezTo>
                    <a:pt x="781" y="2034"/>
                    <a:pt x="875" y="1942"/>
                    <a:pt x="875" y="1823"/>
                  </a:cubicBezTo>
                  <a:cubicBezTo>
                    <a:pt x="875" y="1703"/>
                    <a:pt x="781" y="1611"/>
                    <a:pt x="663" y="1611"/>
                  </a:cubicBezTo>
                  <a:cubicBezTo>
                    <a:pt x="545" y="1611"/>
                    <a:pt x="451" y="1703"/>
                    <a:pt x="451" y="1823"/>
                  </a:cubicBezTo>
                  <a:cubicBezTo>
                    <a:pt x="451" y="1942"/>
                    <a:pt x="545" y="2034"/>
                    <a:pt x="663" y="2034"/>
                  </a:cubicBezTo>
                  <a:close/>
                  <a:moveTo>
                    <a:pt x="663" y="1933"/>
                  </a:moveTo>
                  <a:cubicBezTo>
                    <a:pt x="602" y="1933"/>
                    <a:pt x="555" y="1888"/>
                    <a:pt x="555" y="1823"/>
                  </a:cubicBezTo>
                  <a:cubicBezTo>
                    <a:pt x="555" y="1758"/>
                    <a:pt x="602" y="1712"/>
                    <a:pt x="663" y="1712"/>
                  </a:cubicBezTo>
                  <a:cubicBezTo>
                    <a:pt x="724" y="1712"/>
                    <a:pt x="772" y="1758"/>
                    <a:pt x="772" y="1823"/>
                  </a:cubicBezTo>
                  <a:cubicBezTo>
                    <a:pt x="772" y="1888"/>
                    <a:pt x="724" y="1933"/>
                    <a:pt x="663" y="1933"/>
                  </a:cubicBezTo>
                  <a:close/>
                  <a:moveTo>
                    <a:pt x="1022" y="1691"/>
                  </a:moveTo>
                  <a:lnTo>
                    <a:pt x="1022" y="1622"/>
                  </a:lnTo>
                  <a:lnTo>
                    <a:pt x="919" y="1622"/>
                  </a:lnTo>
                  <a:lnTo>
                    <a:pt x="919" y="2023"/>
                  </a:lnTo>
                  <a:lnTo>
                    <a:pt x="1022" y="2023"/>
                  </a:lnTo>
                  <a:lnTo>
                    <a:pt x="1022" y="1831"/>
                  </a:lnTo>
                  <a:cubicBezTo>
                    <a:pt x="1022" y="1747"/>
                    <a:pt x="1090" y="1723"/>
                    <a:pt x="1144" y="1730"/>
                  </a:cubicBezTo>
                  <a:lnTo>
                    <a:pt x="1144" y="1614"/>
                  </a:lnTo>
                  <a:cubicBezTo>
                    <a:pt x="1093" y="1614"/>
                    <a:pt x="1043" y="1637"/>
                    <a:pt x="1022" y="1691"/>
                  </a:cubicBezTo>
                  <a:close/>
                  <a:moveTo>
                    <a:pt x="1930" y="1722"/>
                  </a:moveTo>
                  <a:lnTo>
                    <a:pt x="1649" y="1722"/>
                  </a:lnTo>
                  <a:lnTo>
                    <a:pt x="1649" y="1819"/>
                  </a:lnTo>
                  <a:lnTo>
                    <a:pt x="1819" y="1819"/>
                  </a:lnTo>
                  <a:cubicBezTo>
                    <a:pt x="1800" y="1884"/>
                    <a:pt x="1744" y="1926"/>
                    <a:pt x="1655" y="1926"/>
                  </a:cubicBezTo>
                  <a:cubicBezTo>
                    <a:pt x="1538" y="1926"/>
                    <a:pt x="1464" y="1847"/>
                    <a:pt x="1464" y="1743"/>
                  </a:cubicBezTo>
                  <a:cubicBezTo>
                    <a:pt x="1464" y="1637"/>
                    <a:pt x="1541" y="1558"/>
                    <a:pt x="1647" y="1558"/>
                  </a:cubicBezTo>
                  <a:cubicBezTo>
                    <a:pt x="1716" y="1558"/>
                    <a:pt x="1772" y="1591"/>
                    <a:pt x="1798" y="1636"/>
                  </a:cubicBezTo>
                  <a:lnTo>
                    <a:pt x="1893" y="1581"/>
                  </a:lnTo>
                  <a:cubicBezTo>
                    <a:pt x="1845" y="1504"/>
                    <a:pt x="1755" y="1451"/>
                    <a:pt x="1648" y="1451"/>
                  </a:cubicBezTo>
                  <a:cubicBezTo>
                    <a:pt x="1481" y="1451"/>
                    <a:pt x="1354" y="1581"/>
                    <a:pt x="1354" y="1743"/>
                  </a:cubicBezTo>
                  <a:cubicBezTo>
                    <a:pt x="1354" y="1904"/>
                    <a:pt x="1479" y="2034"/>
                    <a:pt x="1655" y="2034"/>
                  </a:cubicBezTo>
                  <a:cubicBezTo>
                    <a:pt x="1816" y="2034"/>
                    <a:pt x="1930" y="1927"/>
                    <a:pt x="1930" y="1765"/>
                  </a:cubicBezTo>
                  <a:lnTo>
                    <a:pt x="1930" y="1722"/>
                  </a:lnTo>
                  <a:close/>
                  <a:moveTo>
                    <a:pt x="2078" y="1691"/>
                  </a:moveTo>
                  <a:lnTo>
                    <a:pt x="2078" y="1622"/>
                  </a:lnTo>
                  <a:lnTo>
                    <a:pt x="1975" y="1622"/>
                  </a:lnTo>
                  <a:lnTo>
                    <a:pt x="1975" y="2023"/>
                  </a:lnTo>
                  <a:lnTo>
                    <a:pt x="2078" y="2023"/>
                  </a:lnTo>
                  <a:lnTo>
                    <a:pt x="2078" y="1831"/>
                  </a:lnTo>
                  <a:cubicBezTo>
                    <a:pt x="2078" y="1747"/>
                    <a:pt x="2146" y="1723"/>
                    <a:pt x="2200" y="1730"/>
                  </a:cubicBezTo>
                  <a:lnTo>
                    <a:pt x="2200" y="1614"/>
                  </a:lnTo>
                  <a:cubicBezTo>
                    <a:pt x="2149" y="1614"/>
                    <a:pt x="2099" y="1637"/>
                    <a:pt x="2078" y="1691"/>
                  </a:cubicBezTo>
                  <a:close/>
                  <a:moveTo>
                    <a:pt x="2303" y="1865"/>
                  </a:moveTo>
                  <a:lnTo>
                    <a:pt x="2605" y="1865"/>
                  </a:lnTo>
                  <a:cubicBezTo>
                    <a:pt x="2607" y="1851"/>
                    <a:pt x="2609" y="1838"/>
                    <a:pt x="2609" y="1823"/>
                  </a:cubicBezTo>
                  <a:cubicBezTo>
                    <a:pt x="2609" y="1705"/>
                    <a:pt x="2525" y="1611"/>
                    <a:pt x="2406" y="1611"/>
                  </a:cubicBezTo>
                  <a:cubicBezTo>
                    <a:pt x="2280" y="1611"/>
                    <a:pt x="2194" y="1703"/>
                    <a:pt x="2194" y="1823"/>
                  </a:cubicBezTo>
                  <a:cubicBezTo>
                    <a:pt x="2194" y="1942"/>
                    <a:pt x="2279" y="2034"/>
                    <a:pt x="2414" y="2034"/>
                  </a:cubicBezTo>
                  <a:cubicBezTo>
                    <a:pt x="2491" y="2034"/>
                    <a:pt x="2551" y="2003"/>
                    <a:pt x="2589" y="1948"/>
                  </a:cubicBezTo>
                  <a:lnTo>
                    <a:pt x="2505" y="1900"/>
                  </a:lnTo>
                  <a:cubicBezTo>
                    <a:pt x="2488" y="1924"/>
                    <a:pt x="2456" y="1940"/>
                    <a:pt x="2416" y="1940"/>
                  </a:cubicBezTo>
                  <a:cubicBezTo>
                    <a:pt x="2361" y="1940"/>
                    <a:pt x="2317" y="1918"/>
                    <a:pt x="2303" y="1865"/>
                  </a:cubicBezTo>
                  <a:close/>
                  <a:moveTo>
                    <a:pt x="2301" y="1785"/>
                  </a:moveTo>
                  <a:cubicBezTo>
                    <a:pt x="2313" y="1734"/>
                    <a:pt x="2351" y="1704"/>
                    <a:pt x="2406" y="1704"/>
                  </a:cubicBezTo>
                  <a:cubicBezTo>
                    <a:pt x="2449" y="1704"/>
                    <a:pt x="2493" y="1727"/>
                    <a:pt x="2505" y="1785"/>
                  </a:cubicBezTo>
                  <a:lnTo>
                    <a:pt x="2301" y="1785"/>
                  </a:lnTo>
                  <a:close/>
                  <a:moveTo>
                    <a:pt x="2953" y="1622"/>
                  </a:moveTo>
                  <a:lnTo>
                    <a:pt x="2953" y="1670"/>
                  </a:lnTo>
                  <a:cubicBezTo>
                    <a:pt x="2924" y="1633"/>
                    <a:pt x="2881" y="1611"/>
                    <a:pt x="2822" y="1611"/>
                  </a:cubicBezTo>
                  <a:cubicBezTo>
                    <a:pt x="2716" y="1611"/>
                    <a:pt x="2627" y="1703"/>
                    <a:pt x="2627" y="1823"/>
                  </a:cubicBezTo>
                  <a:cubicBezTo>
                    <a:pt x="2627" y="1942"/>
                    <a:pt x="2716" y="2034"/>
                    <a:pt x="2822" y="2034"/>
                  </a:cubicBezTo>
                  <a:cubicBezTo>
                    <a:pt x="2881" y="2034"/>
                    <a:pt x="2924" y="2012"/>
                    <a:pt x="2953" y="1976"/>
                  </a:cubicBezTo>
                  <a:lnTo>
                    <a:pt x="2953" y="2023"/>
                  </a:lnTo>
                  <a:lnTo>
                    <a:pt x="3056" y="2023"/>
                  </a:lnTo>
                  <a:lnTo>
                    <a:pt x="3056" y="1622"/>
                  </a:lnTo>
                  <a:lnTo>
                    <a:pt x="2953" y="1622"/>
                  </a:lnTo>
                  <a:close/>
                  <a:moveTo>
                    <a:pt x="2841" y="1936"/>
                  </a:moveTo>
                  <a:cubicBezTo>
                    <a:pt x="2778" y="1936"/>
                    <a:pt x="2731" y="1890"/>
                    <a:pt x="2731" y="1823"/>
                  </a:cubicBezTo>
                  <a:cubicBezTo>
                    <a:pt x="2731" y="1755"/>
                    <a:pt x="2778" y="1710"/>
                    <a:pt x="2841" y="1710"/>
                  </a:cubicBezTo>
                  <a:cubicBezTo>
                    <a:pt x="2906" y="1710"/>
                    <a:pt x="2953" y="1755"/>
                    <a:pt x="2953" y="1823"/>
                  </a:cubicBezTo>
                  <a:cubicBezTo>
                    <a:pt x="2953" y="1890"/>
                    <a:pt x="2906" y="1936"/>
                    <a:pt x="2841" y="1936"/>
                  </a:cubicBezTo>
                  <a:close/>
                  <a:moveTo>
                    <a:pt x="3350" y="1722"/>
                  </a:moveTo>
                  <a:lnTo>
                    <a:pt x="3350" y="1622"/>
                  </a:lnTo>
                  <a:lnTo>
                    <a:pt x="3259" y="1622"/>
                  </a:lnTo>
                  <a:lnTo>
                    <a:pt x="3259" y="1510"/>
                  </a:lnTo>
                  <a:lnTo>
                    <a:pt x="3156" y="1541"/>
                  </a:lnTo>
                  <a:lnTo>
                    <a:pt x="3156" y="1622"/>
                  </a:lnTo>
                  <a:lnTo>
                    <a:pt x="3086" y="1622"/>
                  </a:lnTo>
                  <a:lnTo>
                    <a:pt x="3086" y="1722"/>
                  </a:lnTo>
                  <a:lnTo>
                    <a:pt x="3156" y="1722"/>
                  </a:lnTo>
                  <a:lnTo>
                    <a:pt x="3156" y="1888"/>
                  </a:lnTo>
                  <a:cubicBezTo>
                    <a:pt x="3156" y="1997"/>
                    <a:pt x="3205" y="2039"/>
                    <a:pt x="3350" y="2023"/>
                  </a:cubicBezTo>
                  <a:lnTo>
                    <a:pt x="3350" y="1929"/>
                  </a:lnTo>
                  <a:cubicBezTo>
                    <a:pt x="3290" y="1932"/>
                    <a:pt x="3259" y="1932"/>
                    <a:pt x="3259" y="1888"/>
                  </a:cubicBezTo>
                  <a:lnTo>
                    <a:pt x="3259" y="1722"/>
                  </a:lnTo>
                  <a:lnTo>
                    <a:pt x="3350" y="1722"/>
                  </a:lnTo>
                  <a:close/>
                  <a:moveTo>
                    <a:pt x="3814" y="1462"/>
                  </a:moveTo>
                  <a:lnTo>
                    <a:pt x="3605" y="1462"/>
                  </a:lnTo>
                  <a:lnTo>
                    <a:pt x="3605" y="2023"/>
                  </a:lnTo>
                  <a:lnTo>
                    <a:pt x="3715" y="2023"/>
                  </a:lnTo>
                  <a:lnTo>
                    <a:pt x="3715" y="1839"/>
                  </a:lnTo>
                  <a:lnTo>
                    <a:pt x="3814" y="1839"/>
                  </a:lnTo>
                  <a:cubicBezTo>
                    <a:pt x="3922" y="1839"/>
                    <a:pt x="4006" y="1755"/>
                    <a:pt x="4006" y="1650"/>
                  </a:cubicBezTo>
                  <a:cubicBezTo>
                    <a:pt x="4006" y="1545"/>
                    <a:pt x="3922" y="1462"/>
                    <a:pt x="3814" y="1462"/>
                  </a:cubicBezTo>
                  <a:close/>
                  <a:moveTo>
                    <a:pt x="3814" y="1735"/>
                  </a:moveTo>
                  <a:lnTo>
                    <a:pt x="3715" y="1735"/>
                  </a:lnTo>
                  <a:lnTo>
                    <a:pt x="3715" y="1565"/>
                  </a:lnTo>
                  <a:lnTo>
                    <a:pt x="3814" y="1565"/>
                  </a:lnTo>
                  <a:cubicBezTo>
                    <a:pt x="3861" y="1565"/>
                    <a:pt x="3896" y="1601"/>
                    <a:pt x="3896" y="1650"/>
                  </a:cubicBezTo>
                  <a:cubicBezTo>
                    <a:pt x="3896" y="1698"/>
                    <a:pt x="3861" y="1735"/>
                    <a:pt x="3814" y="1735"/>
                  </a:cubicBezTo>
                  <a:close/>
                  <a:moveTo>
                    <a:pt x="4044" y="2023"/>
                  </a:moveTo>
                  <a:lnTo>
                    <a:pt x="4147" y="2023"/>
                  </a:lnTo>
                  <a:lnTo>
                    <a:pt x="4147" y="1438"/>
                  </a:lnTo>
                  <a:lnTo>
                    <a:pt x="4044" y="1438"/>
                  </a:lnTo>
                  <a:lnTo>
                    <a:pt x="4044" y="2023"/>
                  </a:lnTo>
                  <a:close/>
                  <a:moveTo>
                    <a:pt x="4517" y="1622"/>
                  </a:moveTo>
                  <a:lnTo>
                    <a:pt x="4517" y="1670"/>
                  </a:lnTo>
                  <a:cubicBezTo>
                    <a:pt x="4488" y="1633"/>
                    <a:pt x="4444" y="1611"/>
                    <a:pt x="4386" y="1611"/>
                  </a:cubicBezTo>
                  <a:cubicBezTo>
                    <a:pt x="4279" y="1611"/>
                    <a:pt x="4191" y="1703"/>
                    <a:pt x="4191" y="1823"/>
                  </a:cubicBezTo>
                  <a:cubicBezTo>
                    <a:pt x="4191" y="1942"/>
                    <a:pt x="4279" y="2034"/>
                    <a:pt x="4386" y="2034"/>
                  </a:cubicBezTo>
                  <a:cubicBezTo>
                    <a:pt x="4444" y="2034"/>
                    <a:pt x="4488" y="2012"/>
                    <a:pt x="4517" y="1976"/>
                  </a:cubicBezTo>
                  <a:lnTo>
                    <a:pt x="4517" y="2023"/>
                  </a:lnTo>
                  <a:lnTo>
                    <a:pt x="4620" y="2023"/>
                  </a:lnTo>
                  <a:lnTo>
                    <a:pt x="4620" y="1622"/>
                  </a:lnTo>
                  <a:lnTo>
                    <a:pt x="4517" y="1622"/>
                  </a:lnTo>
                  <a:close/>
                  <a:moveTo>
                    <a:pt x="4405" y="1936"/>
                  </a:moveTo>
                  <a:cubicBezTo>
                    <a:pt x="4342" y="1936"/>
                    <a:pt x="4295" y="1890"/>
                    <a:pt x="4295" y="1823"/>
                  </a:cubicBezTo>
                  <a:cubicBezTo>
                    <a:pt x="4295" y="1755"/>
                    <a:pt x="4342" y="1710"/>
                    <a:pt x="4405" y="1710"/>
                  </a:cubicBezTo>
                  <a:cubicBezTo>
                    <a:pt x="4469" y="1710"/>
                    <a:pt x="4517" y="1755"/>
                    <a:pt x="4517" y="1823"/>
                  </a:cubicBezTo>
                  <a:cubicBezTo>
                    <a:pt x="4517" y="1890"/>
                    <a:pt x="4469" y="1936"/>
                    <a:pt x="4405" y="1936"/>
                  </a:cubicBezTo>
                  <a:close/>
                  <a:moveTo>
                    <a:pt x="4875" y="2034"/>
                  </a:moveTo>
                  <a:cubicBezTo>
                    <a:pt x="4954" y="2034"/>
                    <a:pt x="5022" y="1993"/>
                    <a:pt x="5056" y="1930"/>
                  </a:cubicBezTo>
                  <a:lnTo>
                    <a:pt x="4966" y="1879"/>
                  </a:lnTo>
                  <a:cubicBezTo>
                    <a:pt x="4950" y="1912"/>
                    <a:pt x="4916" y="1932"/>
                    <a:pt x="4874" y="1932"/>
                  </a:cubicBezTo>
                  <a:cubicBezTo>
                    <a:pt x="4813" y="1932"/>
                    <a:pt x="4767" y="1886"/>
                    <a:pt x="4767" y="1823"/>
                  </a:cubicBezTo>
                  <a:cubicBezTo>
                    <a:pt x="4767" y="1759"/>
                    <a:pt x="4813" y="1713"/>
                    <a:pt x="4874" y="1713"/>
                  </a:cubicBezTo>
                  <a:cubicBezTo>
                    <a:pt x="4915" y="1713"/>
                    <a:pt x="4950" y="1734"/>
                    <a:pt x="4966" y="1767"/>
                  </a:cubicBezTo>
                  <a:lnTo>
                    <a:pt x="5055" y="1714"/>
                  </a:lnTo>
                  <a:cubicBezTo>
                    <a:pt x="5022" y="1653"/>
                    <a:pt x="4954" y="1611"/>
                    <a:pt x="4875" y="1611"/>
                  </a:cubicBezTo>
                  <a:cubicBezTo>
                    <a:pt x="4753" y="1611"/>
                    <a:pt x="4663" y="1703"/>
                    <a:pt x="4663" y="1823"/>
                  </a:cubicBezTo>
                  <a:cubicBezTo>
                    <a:pt x="4663" y="1942"/>
                    <a:pt x="4753" y="2034"/>
                    <a:pt x="4875" y="2034"/>
                  </a:cubicBezTo>
                  <a:close/>
                  <a:moveTo>
                    <a:pt x="5162" y="1865"/>
                  </a:moveTo>
                  <a:lnTo>
                    <a:pt x="5464" y="1865"/>
                  </a:lnTo>
                  <a:cubicBezTo>
                    <a:pt x="5467" y="1851"/>
                    <a:pt x="5468" y="1838"/>
                    <a:pt x="5468" y="1823"/>
                  </a:cubicBezTo>
                  <a:cubicBezTo>
                    <a:pt x="5468" y="1705"/>
                    <a:pt x="5384" y="1611"/>
                    <a:pt x="5266" y="1611"/>
                  </a:cubicBezTo>
                  <a:cubicBezTo>
                    <a:pt x="5140" y="1611"/>
                    <a:pt x="5054" y="1703"/>
                    <a:pt x="5054" y="1823"/>
                  </a:cubicBezTo>
                  <a:cubicBezTo>
                    <a:pt x="5054" y="1942"/>
                    <a:pt x="5139" y="2034"/>
                    <a:pt x="5274" y="2034"/>
                  </a:cubicBezTo>
                  <a:cubicBezTo>
                    <a:pt x="5351" y="2034"/>
                    <a:pt x="5411" y="2003"/>
                    <a:pt x="5448" y="1948"/>
                  </a:cubicBezTo>
                  <a:lnTo>
                    <a:pt x="5365" y="1900"/>
                  </a:lnTo>
                  <a:cubicBezTo>
                    <a:pt x="5347" y="1924"/>
                    <a:pt x="5315" y="1940"/>
                    <a:pt x="5275" y="1940"/>
                  </a:cubicBezTo>
                  <a:cubicBezTo>
                    <a:pt x="5221" y="1940"/>
                    <a:pt x="5177" y="1918"/>
                    <a:pt x="5162" y="1865"/>
                  </a:cubicBezTo>
                  <a:close/>
                  <a:moveTo>
                    <a:pt x="5161" y="1785"/>
                  </a:moveTo>
                  <a:cubicBezTo>
                    <a:pt x="5173" y="1734"/>
                    <a:pt x="5210" y="1704"/>
                    <a:pt x="5266" y="1704"/>
                  </a:cubicBezTo>
                  <a:cubicBezTo>
                    <a:pt x="5309" y="1704"/>
                    <a:pt x="5352" y="1727"/>
                    <a:pt x="5365" y="1785"/>
                  </a:cubicBezTo>
                  <a:lnTo>
                    <a:pt x="5161" y="1785"/>
                  </a:lnTo>
                  <a:close/>
                  <a:moveTo>
                    <a:pt x="5941" y="1722"/>
                  </a:moveTo>
                  <a:lnTo>
                    <a:pt x="5941" y="1622"/>
                  </a:lnTo>
                  <a:lnTo>
                    <a:pt x="5850" y="1622"/>
                  </a:lnTo>
                  <a:lnTo>
                    <a:pt x="5850" y="1510"/>
                  </a:lnTo>
                  <a:lnTo>
                    <a:pt x="5747" y="1541"/>
                  </a:lnTo>
                  <a:lnTo>
                    <a:pt x="5747" y="1622"/>
                  </a:lnTo>
                  <a:lnTo>
                    <a:pt x="5677" y="1622"/>
                  </a:lnTo>
                  <a:lnTo>
                    <a:pt x="5677" y="1722"/>
                  </a:lnTo>
                  <a:lnTo>
                    <a:pt x="5747" y="1722"/>
                  </a:lnTo>
                  <a:lnTo>
                    <a:pt x="5747" y="1888"/>
                  </a:lnTo>
                  <a:cubicBezTo>
                    <a:pt x="5747" y="1997"/>
                    <a:pt x="5796" y="2039"/>
                    <a:pt x="5941" y="2023"/>
                  </a:cubicBezTo>
                  <a:lnTo>
                    <a:pt x="5941" y="1929"/>
                  </a:lnTo>
                  <a:cubicBezTo>
                    <a:pt x="5881" y="1932"/>
                    <a:pt x="5850" y="1932"/>
                    <a:pt x="5850" y="1888"/>
                  </a:cubicBezTo>
                  <a:lnTo>
                    <a:pt x="5850" y="1722"/>
                  </a:lnTo>
                  <a:lnTo>
                    <a:pt x="5941" y="1722"/>
                  </a:lnTo>
                  <a:close/>
                  <a:moveTo>
                    <a:pt x="6163" y="2034"/>
                  </a:moveTo>
                  <a:cubicBezTo>
                    <a:pt x="6281" y="2034"/>
                    <a:pt x="6375" y="1942"/>
                    <a:pt x="6375" y="1823"/>
                  </a:cubicBezTo>
                  <a:cubicBezTo>
                    <a:pt x="6375" y="1703"/>
                    <a:pt x="6281" y="1611"/>
                    <a:pt x="6163" y="1611"/>
                  </a:cubicBezTo>
                  <a:cubicBezTo>
                    <a:pt x="6045" y="1611"/>
                    <a:pt x="5951" y="1703"/>
                    <a:pt x="5951" y="1823"/>
                  </a:cubicBezTo>
                  <a:cubicBezTo>
                    <a:pt x="5951" y="1942"/>
                    <a:pt x="6045" y="2034"/>
                    <a:pt x="6163" y="2034"/>
                  </a:cubicBezTo>
                  <a:close/>
                  <a:moveTo>
                    <a:pt x="6163" y="1933"/>
                  </a:moveTo>
                  <a:cubicBezTo>
                    <a:pt x="6102" y="1933"/>
                    <a:pt x="6055" y="1888"/>
                    <a:pt x="6055" y="1823"/>
                  </a:cubicBezTo>
                  <a:cubicBezTo>
                    <a:pt x="6055" y="1758"/>
                    <a:pt x="6102" y="1712"/>
                    <a:pt x="6163" y="1712"/>
                  </a:cubicBezTo>
                  <a:cubicBezTo>
                    <a:pt x="6225" y="1712"/>
                    <a:pt x="6272" y="1758"/>
                    <a:pt x="6272" y="1823"/>
                  </a:cubicBezTo>
                  <a:cubicBezTo>
                    <a:pt x="6272" y="1888"/>
                    <a:pt x="6225" y="1933"/>
                    <a:pt x="6163" y="1933"/>
                  </a:cubicBezTo>
                  <a:close/>
                  <a:moveTo>
                    <a:pt x="6741" y="2023"/>
                  </a:moveTo>
                  <a:lnTo>
                    <a:pt x="6867" y="2023"/>
                  </a:lnTo>
                  <a:lnTo>
                    <a:pt x="6972" y="1653"/>
                  </a:lnTo>
                  <a:lnTo>
                    <a:pt x="7078" y="2023"/>
                  </a:lnTo>
                  <a:lnTo>
                    <a:pt x="7204" y="2023"/>
                  </a:lnTo>
                  <a:lnTo>
                    <a:pt x="7361" y="1462"/>
                  </a:lnTo>
                  <a:lnTo>
                    <a:pt x="7244" y="1462"/>
                  </a:lnTo>
                  <a:lnTo>
                    <a:pt x="7137" y="1878"/>
                  </a:lnTo>
                  <a:lnTo>
                    <a:pt x="7019" y="1462"/>
                  </a:lnTo>
                  <a:lnTo>
                    <a:pt x="6925" y="1462"/>
                  </a:lnTo>
                  <a:lnTo>
                    <a:pt x="6808" y="1878"/>
                  </a:lnTo>
                  <a:lnTo>
                    <a:pt x="6700" y="1462"/>
                  </a:lnTo>
                  <a:lnTo>
                    <a:pt x="6584" y="1462"/>
                  </a:lnTo>
                  <a:lnTo>
                    <a:pt x="6741" y="2023"/>
                  </a:lnTo>
                  <a:close/>
                  <a:moveTo>
                    <a:pt x="7533" y="2034"/>
                  </a:moveTo>
                  <a:cubicBezTo>
                    <a:pt x="7651" y="2034"/>
                    <a:pt x="7746" y="1942"/>
                    <a:pt x="7746" y="1823"/>
                  </a:cubicBezTo>
                  <a:cubicBezTo>
                    <a:pt x="7746" y="1703"/>
                    <a:pt x="7651" y="1611"/>
                    <a:pt x="7533" y="1611"/>
                  </a:cubicBezTo>
                  <a:cubicBezTo>
                    <a:pt x="7415" y="1611"/>
                    <a:pt x="7322" y="1703"/>
                    <a:pt x="7322" y="1823"/>
                  </a:cubicBezTo>
                  <a:cubicBezTo>
                    <a:pt x="7322" y="1942"/>
                    <a:pt x="7415" y="2034"/>
                    <a:pt x="7533" y="2034"/>
                  </a:cubicBezTo>
                  <a:close/>
                  <a:moveTo>
                    <a:pt x="7533" y="1933"/>
                  </a:moveTo>
                  <a:cubicBezTo>
                    <a:pt x="7472" y="1933"/>
                    <a:pt x="7425" y="1888"/>
                    <a:pt x="7425" y="1823"/>
                  </a:cubicBezTo>
                  <a:cubicBezTo>
                    <a:pt x="7425" y="1758"/>
                    <a:pt x="7472" y="1712"/>
                    <a:pt x="7533" y="1712"/>
                  </a:cubicBezTo>
                  <a:cubicBezTo>
                    <a:pt x="7595" y="1712"/>
                    <a:pt x="7642" y="1758"/>
                    <a:pt x="7642" y="1823"/>
                  </a:cubicBezTo>
                  <a:cubicBezTo>
                    <a:pt x="7642" y="1888"/>
                    <a:pt x="7595" y="1933"/>
                    <a:pt x="7533" y="1933"/>
                  </a:cubicBezTo>
                  <a:close/>
                  <a:moveTo>
                    <a:pt x="7892" y="1691"/>
                  </a:moveTo>
                  <a:lnTo>
                    <a:pt x="7892" y="1622"/>
                  </a:lnTo>
                  <a:lnTo>
                    <a:pt x="7789" y="1622"/>
                  </a:lnTo>
                  <a:lnTo>
                    <a:pt x="7789" y="2023"/>
                  </a:lnTo>
                  <a:lnTo>
                    <a:pt x="7892" y="2023"/>
                  </a:lnTo>
                  <a:lnTo>
                    <a:pt x="7892" y="1831"/>
                  </a:lnTo>
                  <a:cubicBezTo>
                    <a:pt x="7892" y="1747"/>
                    <a:pt x="7961" y="1723"/>
                    <a:pt x="8014" y="1730"/>
                  </a:cubicBezTo>
                  <a:lnTo>
                    <a:pt x="8014" y="1614"/>
                  </a:lnTo>
                  <a:cubicBezTo>
                    <a:pt x="7964" y="1614"/>
                    <a:pt x="7913" y="1637"/>
                    <a:pt x="7892" y="1691"/>
                  </a:cubicBezTo>
                  <a:close/>
                  <a:moveTo>
                    <a:pt x="8414" y="2023"/>
                  </a:moveTo>
                  <a:lnTo>
                    <a:pt x="8248" y="1820"/>
                  </a:lnTo>
                  <a:lnTo>
                    <a:pt x="8410" y="1622"/>
                  </a:lnTo>
                  <a:lnTo>
                    <a:pt x="8286" y="1622"/>
                  </a:lnTo>
                  <a:lnTo>
                    <a:pt x="8148" y="1799"/>
                  </a:lnTo>
                  <a:lnTo>
                    <a:pt x="8148" y="1462"/>
                  </a:lnTo>
                  <a:lnTo>
                    <a:pt x="8045" y="1462"/>
                  </a:lnTo>
                  <a:lnTo>
                    <a:pt x="8045" y="2023"/>
                  </a:lnTo>
                  <a:lnTo>
                    <a:pt x="8148" y="2023"/>
                  </a:lnTo>
                  <a:lnTo>
                    <a:pt x="8148" y="1841"/>
                  </a:lnTo>
                  <a:lnTo>
                    <a:pt x="8294" y="2023"/>
                  </a:lnTo>
                  <a:lnTo>
                    <a:pt x="8414" y="2023"/>
                  </a:lnTo>
                  <a:close/>
                  <a:moveTo>
                    <a:pt x="9026" y="1835"/>
                  </a:moveTo>
                  <a:lnTo>
                    <a:pt x="9108" y="1835"/>
                  </a:lnTo>
                  <a:lnTo>
                    <a:pt x="9129" y="1622"/>
                  </a:lnTo>
                  <a:lnTo>
                    <a:pt x="9129" y="1462"/>
                  </a:lnTo>
                  <a:lnTo>
                    <a:pt x="9005" y="1462"/>
                  </a:lnTo>
                  <a:lnTo>
                    <a:pt x="9005" y="1622"/>
                  </a:lnTo>
                  <a:lnTo>
                    <a:pt x="9026" y="1835"/>
                  </a:lnTo>
                  <a:close/>
                  <a:moveTo>
                    <a:pt x="9067" y="2033"/>
                  </a:moveTo>
                  <a:cubicBezTo>
                    <a:pt x="9105" y="2033"/>
                    <a:pt x="9135" y="2003"/>
                    <a:pt x="9135" y="1965"/>
                  </a:cubicBezTo>
                  <a:cubicBezTo>
                    <a:pt x="9135" y="1928"/>
                    <a:pt x="9105" y="1897"/>
                    <a:pt x="9067" y="1897"/>
                  </a:cubicBezTo>
                  <a:cubicBezTo>
                    <a:pt x="9030" y="1897"/>
                    <a:pt x="8999" y="1928"/>
                    <a:pt x="8999" y="1965"/>
                  </a:cubicBezTo>
                  <a:cubicBezTo>
                    <a:pt x="8999" y="2003"/>
                    <a:pt x="9030" y="2033"/>
                    <a:pt x="9067" y="2033"/>
                  </a:cubicBezTo>
                  <a:close/>
                  <a:moveTo>
                    <a:pt x="8673" y="1452"/>
                  </a:moveTo>
                  <a:cubicBezTo>
                    <a:pt x="8513" y="1452"/>
                    <a:pt x="8383" y="1582"/>
                    <a:pt x="8383" y="1742"/>
                  </a:cubicBezTo>
                  <a:cubicBezTo>
                    <a:pt x="8383" y="1903"/>
                    <a:pt x="8513" y="2033"/>
                    <a:pt x="8673" y="2033"/>
                  </a:cubicBezTo>
                  <a:cubicBezTo>
                    <a:pt x="8834" y="2033"/>
                    <a:pt x="8964" y="1903"/>
                    <a:pt x="8964" y="1742"/>
                  </a:cubicBezTo>
                  <a:cubicBezTo>
                    <a:pt x="8964" y="1582"/>
                    <a:pt x="8834" y="1452"/>
                    <a:pt x="8673" y="1452"/>
                  </a:cubicBezTo>
                  <a:close/>
                  <a:moveTo>
                    <a:pt x="8673" y="2005"/>
                  </a:moveTo>
                  <a:cubicBezTo>
                    <a:pt x="8529" y="2005"/>
                    <a:pt x="8413" y="1888"/>
                    <a:pt x="8413" y="1742"/>
                  </a:cubicBezTo>
                  <a:cubicBezTo>
                    <a:pt x="8413" y="1597"/>
                    <a:pt x="8529" y="1480"/>
                    <a:pt x="8673" y="1480"/>
                  </a:cubicBezTo>
                  <a:cubicBezTo>
                    <a:pt x="8817" y="1480"/>
                    <a:pt x="8933" y="1597"/>
                    <a:pt x="8933" y="1742"/>
                  </a:cubicBezTo>
                  <a:cubicBezTo>
                    <a:pt x="8933" y="1888"/>
                    <a:pt x="8817" y="2005"/>
                    <a:pt x="8673" y="2005"/>
                  </a:cubicBezTo>
                  <a:close/>
                  <a:moveTo>
                    <a:pt x="8798" y="1693"/>
                  </a:moveTo>
                  <a:cubicBezTo>
                    <a:pt x="8798" y="1633"/>
                    <a:pt x="8746" y="1594"/>
                    <a:pt x="8683" y="1594"/>
                  </a:cubicBezTo>
                  <a:lnTo>
                    <a:pt x="8564" y="1594"/>
                  </a:lnTo>
                  <a:lnTo>
                    <a:pt x="8564" y="1891"/>
                  </a:lnTo>
                  <a:lnTo>
                    <a:pt x="8649" y="1891"/>
                  </a:lnTo>
                  <a:lnTo>
                    <a:pt x="8649" y="1803"/>
                  </a:lnTo>
                  <a:lnTo>
                    <a:pt x="8680" y="1803"/>
                  </a:lnTo>
                  <a:lnTo>
                    <a:pt x="8722" y="1891"/>
                  </a:lnTo>
                  <a:lnTo>
                    <a:pt x="8815" y="1891"/>
                  </a:lnTo>
                  <a:lnTo>
                    <a:pt x="8754" y="1782"/>
                  </a:lnTo>
                  <a:cubicBezTo>
                    <a:pt x="8781" y="1763"/>
                    <a:pt x="8798" y="1732"/>
                    <a:pt x="8798" y="1693"/>
                  </a:cubicBezTo>
                  <a:close/>
                  <a:moveTo>
                    <a:pt x="8649" y="1672"/>
                  </a:moveTo>
                  <a:lnTo>
                    <a:pt x="8676" y="1672"/>
                  </a:lnTo>
                  <a:cubicBezTo>
                    <a:pt x="8698" y="1672"/>
                    <a:pt x="8712" y="1681"/>
                    <a:pt x="8712" y="1702"/>
                  </a:cubicBezTo>
                  <a:cubicBezTo>
                    <a:pt x="8712" y="1718"/>
                    <a:pt x="8698" y="1730"/>
                    <a:pt x="8676" y="1730"/>
                  </a:cubicBezTo>
                  <a:lnTo>
                    <a:pt x="8649" y="1730"/>
                  </a:lnTo>
                  <a:lnTo>
                    <a:pt x="8649" y="1672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1646238" y="7072313"/>
              <a:ext cx="3468688" cy="368300"/>
            </a:xfrm>
            <a:custGeom>
              <a:avLst/>
              <a:gdLst>
                <a:gd name="T0" fmla="*/ 212 w 6945"/>
                <a:gd name="T1" fmla="*/ 164 h 737"/>
                <a:gd name="T2" fmla="*/ 311 w 6945"/>
                <a:gd name="T3" fmla="*/ 454 h 737"/>
                <a:gd name="T4" fmla="*/ 212 w 6945"/>
                <a:gd name="T5" fmla="*/ 257 h 737"/>
                <a:gd name="T6" fmla="*/ 781 w 6945"/>
                <a:gd name="T7" fmla="*/ 222 h 737"/>
                <a:gd name="T8" fmla="*/ 457 w 6945"/>
                <a:gd name="T9" fmla="*/ 176 h 737"/>
                <a:gd name="T10" fmla="*/ 636 w 6945"/>
                <a:gd name="T11" fmla="*/ 261 h 737"/>
                <a:gd name="T12" fmla="*/ 806 w 6945"/>
                <a:gd name="T13" fmla="*/ 351 h 737"/>
                <a:gd name="T14" fmla="*/ 1052 w 6945"/>
                <a:gd name="T15" fmla="*/ 577 h 737"/>
                <a:gd name="T16" fmla="*/ 1214 w 6945"/>
                <a:gd name="T17" fmla="*/ 223 h 737"/>
                <a:gd name="T18" fmla="*/ 1214 w 6945"/>
                <a:gd name="T19" fmla="*/ 737 h 737"/>
                <a:gd name="T20" fmla="*/ 1344 w 6945"/>
                <a:gd name="T21" fmla="*/ 164 h 737"/>
                <a:gd name="T22" fmla="*/ 1436 w 6945"/>
                <a:gd name="T23" fmla="*/ 376 h 737"/>
                <a:gd name="T24" fmla="*/ 1583 w 6945"/>
                <a:gd name="T25" fmla="*/ 176 h 737"/>
                <a:gd name="T26" fmla="*/ 1808 w 6945"/>
                <a:gd name="T27" fmla="*/ 283 h 737"/>
                <a:gd name="T28" fmla="*/ 2213 w 6945"/>
                <a:gd name="T29" fmla="*/ 419 h 737"/>
                <a:gd name="T30" fmla="*/ 2022 w 6945"/>
                <a:gd name="T31" fmla="*/ 588 h 737"/>
                <a:gd name="T32" fmla="*/ 1911 w 6945"/>
                <a:gd name="T33" fmla="*/ 419 h 737"/>
                <a:gd name="T34" fmla="*/ 1909 w 6945"/>
                <a:gd name="T35" fmla="*/ 338 h 737"/>
                <a:gd name="T36" fmla="*/ 2538 w 6945"/>
                <a:gd name="T37" fmla="*/ 249 h 737"/>
                <a:gd name="T38" fmla="*/ 2385 w 6945"/>
                <a:gd name="T39" fmla="*/ 494 h 737"/>
                <a:gd name="T40" fmla="*/ 2546 w 6945"/>
                <a:gd name="T41" fmla="*/ 459 h 737"/>
                <a:gd name="T42" fmla="*/ 2751 w 6945"/>
                <a:gd name="T43" fmla="*/ 164 h 737"/>
                <a:gd name="T44" fmla="*/ 2882 w 6945"/>
                <a:gd name="T45" fmla="*/ 577 h 737"/>
                <a:gd name="T46" fmla="*/ 2770 w 6945"/>
                <a:gd name="T47" fmla="*/ 489 h 737"/>
                <a:gd name="T48" fmla="*/ 2770 w 6945"/>
                <a:gd name="T49" fmla="*/ 489 h 737"/>
                <a:gd name="T50" fmla="*/ 3440 w 6945"/>
                <a:gd name="T51" fmla="*/ 485 h 737"/>
                <a:gd name="T52" fmla="*/ 3620 w 6945"/>
                <a:gd name="T53" fmla="*/ 268 h 737"/>
                <a:gd name="T54" fmla="*/ 3728 w 6945"/>
                <a:gd name="T55" fmla="*/ 419 h 737"/>
                <a:gd name="T56" fmla="*/ 3620 w 6945"/>
                <a:gd name="T57" fmla="*/ 376 h 737"/>
                <a:gd name="T58" fmla="*/ 3841 w 6945"/>
                <a:gd name="T59" fmla="*/ 494 h 737"/>
                <a:gd name="T60" fmla="*/ 3931 w 6945"/>
                <a:gd name="T61" fmla="*/ 338 h 737"/>
                <a:gd name="T62" fmla="*/ 4077 w 6945"/>
                <a:gd name="T63" fmla="*/ 176 h 737"/>
                <a:gd name="T64" fmla="*/ 4302 w 6945"/>
                <a:gd name="T65" fmla="*/ 283 h 737"/>
                <a:gd name="T66" fmla="*/ 4573 w 6945"/>
                <a:gd name="T67" fmla="*/ 176 h 737"/>
                <a:gd name="T68" fmla="*/ 4379 w 6945"/>
                <a:gd name="T69" fmla="*/ 176 h 737"/>
                <a:gd name="T70" fmla="*/ 4379 w 6945"/>
                <a:gd name="T71" fmla="*/ 442 h 737"/>
                <a:gd name="T72" fmla="*/ 4482 w 6945"/>
                <a:gd name="T73" fmla="*/ 275 h 737"/>
                <a:gd name="T74" fmla="*/ 4668 w 6945"/>
                <a:gd name="T75" fmla="*/ 0 h 737"/>
                <a:gd name="T76" fmla="*/ 4720 w 6945"/>
                <a:gd name="T77" fmla="*/ 577 h 737"/>
                <a:gd name="T78" fmla="*/ 5137 w 6945"/>
                <a:gd name="T79" fmla="*/ 176 h 737"/>
                <a:gd name="T80" fmla="*/ 5094 w 6945"/>
                <a:gd name="T81" fmla="*/ 110 h 737"/>
                <a:gd name="T82" fmla="*/ 4812 w 6945"/>
                <a:gd name="T83" fmla="*/ 176 h 737"/>
                <a:gd name="T84" fmla="*/ 4812 w 6945"/>
                <a:gd name="T85" fmla="*/ 577 h 737"/>
                <a:gd name="T86" fmla="*/ 5033 w 6945"/>
                <a:gd name="T87" fmla="*/ 577 h 737"/>
                <a:gd name="T88" fmla="*/ 5574 w 6945"/>
                <a:gd name="T89" fmla="*/ 484 h 737"/>
                <a:gd name="T90" fmla="*/ 5392 w 6945"/>
                <a:gd name="T91" fmla="*/ 266 h 737"/>
                <a:gd name="T92" fmla="*/ 5181 w 6945"/>
                <a:gd name="T93" fmla="*/ 376 h 737"/>
                <a:gd name="T94" fmla="*/ 5766 w 6945"/>
                <a:gd name="T95" fmla="*/ 164 h 737"/>
                <a:gd name="T96" fmla="*/ 5897 w 6945"/>
                <a:gd name="T97" fmla="*/ 577 h 737"/>
                <a:gd name="T98" fmla="*/ 5786 w 6945"/>
                <a:gd name="T99" fmla="*/ 489 h 737"/>
                <a:gd name="T100" fmla="*/ 5786 w 6945"/>
                <a:gd name="T101" fmla="*/ 489 h 737"/>
                <a:gd name="T102" fmla="*/ 6043 w 6945"/>
                <a:gd name="T103" fmla="*/ 376 h 737"/>
                <a:gd name="T104" fmla="*/ 6472 w 6945"/>
                <a:gd name="T105" fmla="*/ 577 h 737"/>
                <a:gd name="T106" fmla="*/ 6146 w 6945"/>
                <a:gd name="T107" fmla="*/ 376 h 737"/>
                <a:gd name="T108" fmla="*/ 6842 w 6945"/>
                <a:gd name="T109" fmla="*/ 176 h 737"/>
                <a:gd name="T110" fmla="*/ 6711 w 6945"/>
                <a:gd name="T111" fmla="*/ 588 h 737"/>
                <a:gd name="T112" fmla="*/ 6945 w 6945"/>
                <a:gd name="T113" fmla="*/ 176 h 737"/>
                <a:gd name="T114" fmla="*/ 6730 w 6945"/>
                <a:gd name="T115" fmla="*/ 26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45" h="737">
                  <a:moveTo>
                    <a:pt x="108" y="419"/>
                  </a:moveTo>
                  <a:lnTo>
                    <a:pt x="410" y="419"/>
                  </a:lnTo>
                  <a:cubicBezTo>
                    <a:pt x="413" y="405"/>
                    <a:pt x="414" y="391"/>
                    <a:pt x="414" y="376"/>
                  </a:cubicBezTo>
                  <a:cubicBezTo>
                    <a:pt x="414" y="258"/>
                    <a:pt x="330" y="164"/>
                    <a:pt x="212" y="164"/>
                  </a:cubicBezTo>
                  <a:cubicBezTo>
                    <a:pt x="86" y="164"/>
                    <a:pt x="0" y="257"/>
                    <a:pt x="0" y="376"/>
                  </a:cubicBezTo>
                  <a:cubicBezTo>
                    <a:pt x="0" y="496"/>
                    <a:pt x="85" y="588"/>
                    <a:pt x="220" y="588"/>
                  </a:cubicBezTo>
                  <a:cubicBezTo>
                    <a:pt x="297" y="588"/>
                    <a:pt x="357" y="556"/>
                    <a:pt x="394" y="502"/>
                  </a:cubicBezTo>
                  <a:lnTo>
                    <a:pt x="311" y="454"/>
                  </a:lnTo>
                  <a:cubicBezTo>
                    <a:pt x="293" y="477"/>
                    <a:pt x="261" y="494"/>
                    <a:pt x="221" y="494"/>
                  </a:cubicBezTo>
                  <a:cubicBezTo>
                    <a:pt x="167" y="494"/>
                    <a:pt x="123" y="472"/>
                    <a:pt x="108" y="419"/>
                  </a:cubicBezTo>
                  <a:close/>
                  <a:moveTo>
                    <a:pt x="107" y="338"/>
                  </a:moveTo>
                  <a:cubicBezTo>
                    <a:pt x="119" y="287"/>
                    <a:pt x="156" y="257"/>
                    <a:pt x="212" y="257"/>
                  </a:cubicBezTo>
                  <a:cubicBezTo>
                    <a:pt x="255" y="257"/>
                    <a:pt x="298" y="281"/>
                    <a:pt x="311" y="338"/>
                  </a:cubicBezTo>
                  <a:lnTo>
                    <a:pt x="107" y="338"/>
                  </a:lnTo>
                  <a:close/>
                  <a:moveTo>
                    <a:pt x="900" y="164"/>
                  </a:moveTo>
                  <a:cubicBezTo>
                    <a:pt x="846" y="164"/>
                    <a:pt x="806" y="186"/>
                    <a:pt x="781" y="222"/>
                  </a:cubicBezTo>
                  <a:cubicBezTo>
                    <a:pt x="758" y="185"/>
                    <a:pt x="722" y="164"/>
                    <a:pt x="672" y="164"/>
                  </a:cubicBezTo>
                  <a:cubicBezTo>
                    <a:pt x="621" y="164"/>
                    <a:pt x="583" y="185"/>
                    <a:pt x="560" y="218"/>
                  </a:cubicBezTo>
                  <a:lnTo>
                    <a:pt x="560" y="176"/>
                  </a:lnTo>
                  <a:lnTo>
                    <a:pt x="457" y="176"/>
                  </a:lnTo>
                  <a:lnTo>
                    <a:pt x="457" y="577"/>
                  </a:lnTo>
                  <a:lnTo>
                    <a:pt x="560" y="577"/>
                  </a:lnTo>
                  <a:lnTo>
                    <a:pt x="560" y="351"/>
                  </a:lnTo>
                  <a:cubicBezTo>
                    <a:pt x="560" y="291"/>
                    <a:pt x="592" y="261"/>
                    <a:pt x="636" y="261"/>
                  </a:cubicBezTo>
                  <a:cubicBezTo>
                    <a:pt x="679" y="261"/>
                    <a:pt x="703" y="290"/>
                    <a:pt x="703" y="337"/>
                  </a:cubicBezTo>
                  <a:lnTo>
                    <a:pt x="703" y="577"/>
                  </a:lnTo>
                  <a:lnTo>
                    <a:pt x="806" y="577"/>
                  </a:lnTo>
                  <a:lnTo>
                    <a:pt x="806" y="351"/>
                  </a:lnTo>
                  <a:cubicBezTo>
                    <a:pt x="806" y="291"/>
                    <a:pt x="835" y="261"/>
                    <a:pt x="881" y="261"/>
                  </a:cubicBezTo>
                  <a:cubicBezTo>
                    <a:pt x="924" y="261"/>
                    <a:pt x="948" y="290"/>
                    <a:pt x="948" y="337"/>
                  </a:cubicBezTo>
                  <a:lnTo>
                    <a:pt x="948" y="577"/>
                  </a:lnTo>
                  <a:lnTo>
                    <a:pt x="1052" y="577"/>
                  </a:lnTo>
                  <a:lnTo>
                    <a:pt x="1052" y="330"/>
                  </a:lnTo>
                  <a:cubicBezTo>
                    <a:pt x="1052" y="229"/>
                    <a:pt x="992" y="164"/>
                    <a:pt x="900" y="164"/>
                  </a:cubicBezTo>
                  <a:close/>
                  <a:moveTo>
                    <a:pt x="1344" y="164"/>
                  </a:moveTo>
                  <a:cubicBezTo>
                    <a:pt x="1285" y="164"/>
                    <a:pt x="1243" y="186"/>
                    <a:pt x="1214" y="223"/>
                  </a:cubicBezTo>
                  <a:lnTo>
                    <a:pt x="1214" y="176"/>
                  </a:lnTo>
                  <a:lnTo>
                    <a:pt x="1110" y="176"/>
                  </a:lnTo>
                  <a:lnTo>
                    <a:pt x="1110" y="737"/>
                  </a:lnTo>
                  <a:lnTo>
                    <a:pt x="1214" y="737"/>
                  </a:lnTo>
                  <a:lnTo>
                    <a:pt x="1214" y="529"/>
                  </a:lnTo>
                  <a:cubicBezTo>
                    <a:pt x="1243" y="566"/>
                    <a:pt x="1285" y="588"/>
                    <a:pt x="1344" y="588"/>
                  </a:cubicBezTo>
                  <a:cubicBezTo>
                    <a:pt x="1451" y="588"/>
                    <a:pt x="1539" y="496"/>
                    <a:pt x="1539" y="376"/>
                  </a:cubicBezTo>
                  <a:cubicBezTo>
                    <a:pt x="1539" y="257"/>
                    <a:pt x="1451" y="164"/>
                    <a:pt x="1344" y="164"/>
                  </a:cubicBezTo>
                  <a:close/>
                  <a:moveTo>
                    <a:pt x="1324" y="489"/>
                  </a:moveTo>
                  <a:cubicBezTo>
                    <a:pt x="1261" y="489"/>
                    <a:pt x="1214" y="443"/>
                    <a:pt x="1214" y="376"/>
                  </a:cubicBezTo>
                  <a:cubicBezTo>
                    <a:pt x="1214" y="309"/>
                    <a:pt x="1261" y="263"/>
                    <a:pt x="1324" y="263"/>
                  </a:cubicBezTo>
                  <a:cubicBezTo>
                    <a:pt x="1389" y="263"/>
                    <a:pt x="1436" y="309"/>
                    <a:pt x="1436" y="376"/>
                  </a:cubicBezTo>
                  <a:cubicBezTo>
                    <a:pt x="1436" y="443"/>
                    <a:pt x="1389" y="489"/>
                    <a:pt x="1324" y="489"/>
                  </a:cubicBezTo>
                  <a:close/>
                  <a:moveTo>
                    <a:pt x="1686" y="245"/>
                  </a:moveTo>
                  <a:lnTo>
                    <a:pt x="1686" y="176"/>
                  </a:lnTo>
                  <a:lnTo>
                    <a:pt x="1583" y="176"/>
                  </a:lnTo>
                  <a:lnTo>
                    <a:pt x="1583" y="577"/>
                  </a:lnTo>
                  <a:lnTo>
                    <a:pt x="1686" y="577"/>
                  </a:lnTo>
                  <a:lnTo>
                    <a:pt x="1686" y="385"/>
                  </a:lnTo>
                  <a:cubicBezTo>
                    <a:pt x="1686" y="301"/>
                    <a:pt x="1754" y="277"/>
                    <a:pt x="1808" y="283"/>
                  </a:cubicBezTo>
                  <a:lnTo>
                    <a:pt x="1808" y="168"/>
                  </a:lnTo>
                  <a:cubicBezTo>
                    <a:pt x="1758" y="168"/>
                    <a:pt x="1707" y="190"/>
                    <a:pt x="1686" y="245"/>
                  </a:cubicBezTo>
                  <a:close/>
                  <a:moveTo>
                    <a:pt x="1911" y="419"/>
                  </a:moveTo>
                  <a:lnTo>
                    <a:pt x="2213" y="419"/>
                  </a:lnTo>
                  <a:cubicBezTo>
                    <a:pt x="2215" y="405"/>
                    <a:pt x="2217" y="391"/>
                    <a:pt x="2217" y="376"/>
                  </a:cubicBezTo>
                  <a:cubicBezTo>
                    <a:pt x="2217" y="258"/>
                    <a:pt x="2133" y="164"/>
                    <a:pt x="2014" y="164"/>
                  </a:cubicBezTo>
                  <a:cubicBezTo>
                    <a:pt x="1888" y="164"/>
                    <a:pt x="1803" y="257"/>
                    <a:pt x="1803" y="376"/>
                  </a:cubicBezTo>
                  <a:cubicBezTo>
                    <a:pt x="1803" y="496"/>
                    <a:pt x="1888" y="588"/>
                    <a:pt x="2022" y="588"/>
                  </a:cubicBezTo>
                  <a:cubicBezTo>
                    <a:pt x="2099" y="588"/>
                    <a:pt x="2159" y="556"/>
                    <a:pt x="2197" y="502"/>
                  </a:cubicBezTo>
                  <a:lnTo>
                    <a:pt x="2114" y="454"/>
                  </a:lnTo>
                  <a:cubicBezTo>
                    <a:pt x="2096" y="477"/>
                    <a:pt x="2064" y="494"/>
                    <a:pt x="2024" y="494"/>
                  </a:cubicBezTo>
                  <a:cubicBezTo>
                    <a:pt x="1969" y="494"/>
                    <a:pt x="1925" y="472"/>
                    <a:pt x="1911" y="419"/>
                  </a:cubicBezTo>
                  <a:close/>
                  <a:moveTo>
                    <a:pt x="1909" y="338"/>
                  </a:moveTo>
                  <a:cubicBezTo>
                    <a:pt x="1921" y="287"/>
                    <a:pt x="1959" y="257"/>
                    <a:pt x="2014" y="257"/>
                  </a:cubicBezTo>
                  <a:cubicBezTo>
                    <a:pt x="2057" y="257"/>
                    <a:pt x="2101" y="281"/>
                    <a:pt x="2114" y="338"/>
                  </a:cubicBezTo>
                  <a:lnTo>
                    <a:pt x="1909" y="338"/>
                  </a:lnTo>
                  <a:close/>
                  <a:moveTo>
                    <a:pt x="2339" y="290"/>
                  </a:moveTo>
                  <a:cubicBezTo>
                    <a:pt x="2339" y="268"/>
                    <a:pt x="2360" y="257"/>
                    <a:pt x="2385" y="257"/>
                  </a:cubicBezTo>
                  <a:cubicBezTo>
                    <a:pt x="2415" y="257"/>
                    <a:pt x="2438" y="272"/>
                    <a:pt x="2450" y="298"/>
                  </a:cubicBezTo>
                  <a:lnTo>
                    <a:pt x="2538" y="249"/>
                  </a:lnTo>
                  <a:cubicBezTo>
                    <a:pt x="2506" y="194"/>
                    <a:pt x="2450" y="164"/>
                    <a:pt x="2385" y="164"/>
                  </a:cubicBezTo>
                  <a:cubicBezTo>
                    <a:pt x="2303" y="164"/>
                    <a:pt x="2233" y="210"/>
                    <a:pt x="2233" y="292"/>
                  </a:cubicBezTo>
                  <a:cubicBezTo>
                    <a:pt x="2233" y="433"/>
                    <a:pt x="2440" y="401"/>
                    <a:pt x="2440" y="459"/>
                  </a:cubicBezTo>
                  <a:cubicBezTo>
                    <a:pt x="2440" y="483"/>
                    <a:pt x="2418" y="494"/>
                    <a:pt x="2385" y="494"/>
                  </a:cubicBezTo>
                  <a:cubicBezTo>
                    <a:pt x="2345" y="494"/>
                    <a:pt x="2317" y="475"/>
                    <a:pt x="2306" y="442"/>
                  </a:cubicBezTo>
                  <a:lnTo>
                    <a:pt x="2216" y="492"/>
                  </a:lnTo>
                  <a:cubicBezTo>
                    <a:pt x="2245" y="554"/>
                    <a:pt x="2304" y="588"/>
                    <a:pt x="2385" y="588"/>
                  </a:cubicBezTo>
                  <a:cubicBezTo>
                    <a:pt x="2470" y="588"/>
                    <a:pt x="2546" y="546"/>
                    <a:pt x="2546" y="459"/>
                  </a:cubicBezTo>
                  <a:cubicBezTo>
                    <a:pt x="2546" y="312"/>
                    <a:pt x="2339" y="349"/>
                    <a:pt x="2339" y="290"/>
                  </a:cubicBezTo>
                  <a:close/>
                  <a:moveTo>
                    <a:pt x="2882" y="176"/>
                  </a:moveTo>
                  <a:lnTo>
                    <a:pt x="2882" y="223"/>
                  </a:lnTo>
                  <a:cubicBezTo>
                    <a:pt x="2853" y="187"/>
                    <a:pt x="2810" y="164"/>
                    <a:pt x="2751" y="164"/>
                  </a:cubicBezTo>
                  <a:cubicBezTo>
                    <a:pt x="2645" y="164"/>
                    <a:pt x="2556" y="257"/>
                    <a:pt x="2556" y="376"/>
                  </a:cubicBezTo>
                  <a:cubicBezTo>
                    <a:pt x="2556" y="496"/>
                    <a:pt x="2645" y="588"/>
                    <a:pt x="2751" y="588"/>
                  </a:cubicBezTo>
                  <a:cubicBezTo>
                    <a:pt x="2810" y="588"/>
                    <a:pt x="2853" y="565"/>
                    <a:pt x="2882" y="529"/>
                  </a:cubicBezTo>
                  <a:lnTo>
                    <a:pt x="2882" y="577"/>
                  </a:lnTo>
                  <a:lnTo>
                    <a:pt x="2985" y="577"/>
                  </a:lnTo>
                  <a:lnTo>
                    <a:pt x="2985" y="176"/>
                  </a:lnTo>
                  <a:lnTo>
                    <a:pt x="2882" y="176"/>
                  </a:lnTo>
                  <a:close/>
                  <a:moveTo>
                    <a:pt x="2770" y="489"/>
                  </a:moveTo>
                  <a:cubicBezTo>
                    <a:pt x="2707" y="489"/>
                    <a:pt x="2660" y="443"/>
                    <a:pt x="2660" y="376"/>
                  </a:cubicBezTo>
                  <a:cubicBezTo>
                    <a:pt x="2660" y="309"/>
                    <a:pt x="2707" y="263"/>
                    <a:pt x="2770" y="263"/>
                  </a:cubicBezTo>
                  <a:cubicBezTo>
                    <a:pt x="2834" y="263"/>
                    <a:pt x="2882" y="309"/>
                    <a:pt x="2882" y="376"/>
                  </a:cubicBezTo>
                  <a:cubicBezTo>
                    <a:pt x="2882" y="443"/>
                    <a:pt x="2834" y="489"/>
                    <a:pt x="2770" y="489"/>
                  </a:cubicBezTo>
                  <a:close/>
                  <a:moveTo>
                    <a:pt x="3441" y="588"/>
                  </a:moveTo>
                  <a:cubicBezTo>
                    <a:pt x="3519" y="588"/>
                    <a:pt x="3587" y="546"/>
                    <a:pt x="3622" y="484"/>
                  </a:cubicBezTo>
                  <a:lnTo>
                    <a:pt x="3532" y="432"/>
                  </a:lnTo>
                  <a:cubicBezTo>
                    <a:pt x="3516" y="465"/>
                    <a:pt x="3482" y="485"/>
                    <a:pt x="3440" y="485"/>
                  </a:cubicBezTo>
                  <a:cubicBezTo>
                    <a:pt x="3378" y="485"/>
                    <a:pt x="3332" y="439"/>
                    <a:pt x="3332" y="376"/>
                  </a:cubicBezTo>
                  <a:cubicBezTo>
                    <a:pt x="3332" y="312"/>
                    <a:pt x="3378" y="266"/>
                    <a:pt x="3440" y="266"/>
                  </a:cubicBezTo>
                  <a:cubicBezTo>
                    <a:pt x="3481" y="266"/>
                    <a:pt x="3515" y="287"/>
                    <a:pt x="3531" y="320"/>
                  </a:cubicBezTo>
                  <a:lnTo>
                    <a:pt x="3620" y="268"/>
                  </a:lnTo>
                  <a:cubicBezTo>
                    <a:pt x="3587" y="206"/>
                    <a:pt x="3519" y="164"/>
                    <a:pt x="3441" y="164"/>
                  </a:cubicBezTo>
                  <a:cubicBezTo>
                    <a:pt x="3319" y="164"/>
                    <a:pt x="3229" y="257"/>
                    <a:pt x="3229" y="376"/>
                  </a:cubicBezTo>
                  <a:cubicBezTo>
                    <a:pt x="3229" y="496"/>
                    <a:pt x="3319" y="588"/>
                    <a:pt x="3441" y="588"/>
                  </a:cubicBezTo>
                  <a:close/>
                  <a:moveTo>
                    <a:pt x="3728" y="419"/>
                  </a:moveTo>
                  <a:lnTo>
                    <a:pt x="4030" y="419"/>
                  </a:lnTo>
                  <a:cubicBezTo>
                    <a:pt x="4032" y="405"/>
                    <a:pt x="4034" y="391"/>
                    <a:pt x="4034" y="376"/>
                  </a:cubicBezTo>
                  <a:cubicBezTo>
                    <a:pt x="4034" y="258"/>
                    <a:pt x="3950" y="164"/>
                    <a:pt x="3831" y="164"/>
                  </a:cubicBezTo>
                  <a:cubicBezTo>
                    <a:pt x="3705" y="164"/>
                    <a:pt x="3620" y="257"/>
                    <a:pt x="3620" y="376"/>
                  </a:cubicBezTo>
                  <a:cubicBezTo>
                    <a:pt x="3620" y="496"/>
                    <a:pt x="3705" y="588"/>
                    <a:pt x="3839" y="588"/>
                  </a:cubicBezTo>
                  <a:cubicBezTo>
                    <a:pt x="3916" y="588"/>
                    <a:pt x="3976" y="556"/>
                    <a:pt x="4014" y="502"/>
                  </a:cubicBezTo>
                  <a:lnTo>
                    <a:pt x="3931" y="454"/>
                  </a:lnTo>
                  <a:cubicBezTo>
                    <a:pt x="3913" y="477"/>
                    <a:pt x="3881" y="494"/>
                    <a:pt x="3841" y="494"/>
                  </a:cubicBezTo>
                  <a:cubicBezTo>
                    <a:pt x="3786" y="494"/>
                    <a:pt x="3742" y="472"/>
                    <a:pt x="3728" y="419"/>
                  </a:cubicBezTo>
                  <a:close/>
                  <a:moveTo>
                    <a:pt x="3726" y="338"/>
                  </a:moveTo>
                  <a:cubicBezTo>
                    <a:pt x="3738" y="287"/>
                    <a:pt x="3776" y="257"/>
                    <a:pt x="3831" y="257"/>
                  </a:cubicBezTo>
                  <a:cubicBezTo>
                    <a:pt x="3874" y="257"/>
                    <a:pt x="3918" y="281"/>
                    <a:pt x="3931" y="338"/>
                  </a:cubicBezTo>
                  <a:lnTo>
                    <a:pt x="3726" y="338"/>
                  </a:lnTo>
                  <a:close/>
                  <a:moveTo>
                    <a:pt x="4180" y="245"/>
                  </a:moveTo>
                  <a:lnTo>
                    <a:pt x="4180" y="176"/>
                  </a:lnTo>
                  <a:lnTo>
                    <a:pt x="4077" y="176"/>
                  </a:lnTo>
                  <a:lnTo>
                    <a:pt x="4077" y="577"/>
                  </a:lnTo>
                  <a:lnTo>
                    <a:pt x="4180" y="577"/>
                  </a:lnTo>
                  <a:lnTo>
                    <a:pt x="4180" y="385"/>
                  </a:lnTo>
                  <a:cubicBezTo>
                    <a:pt x="4180" y="301"/>
                    <a:pt x="4248" y="277"/>
                    <a:pt x="4302" y="283"/>
                  </a:cubicBezTo>
                  <a:lnTo>
                    <a:pt x="4302" y="168"/>
                  </a:lnTo>
                  <a:cubicBezTo>
                    <a:pt x="4251" y="168"/>
                    <a:pt x="4201" y="190"/>
                    <a:pt x="4180" y="245"/>
                  </a:cubicBezTo>
                  <a:close/>
                  <a:moveTo>
                    <a:pt x="4573" y="275"/>
                  </a:moveTo>
                  <a:lnTo>
                    <a:pt x="4573" y="176"/>
                  </a:lnTo>
                  <a:lnTo>
                    <a:pt x="4482" y="176"/>
                  </a:lnTo>
                  <a:lnTo>
                    <a:pt x="4482" y="63"/>
                  </a:lnTo>
                  <a:lnTo>
                    <a:pt x="4379" y="95"/>
                  </a:lnTo>
                  <a:lnTo>
                    <a:pt x="4379" y="176"/>
                  </a:lnTo>
                  <a:lnTo>
                    <a:pt x="4309" y="176"/>
                  </a:lnTo>
                  <a:lnTo>
                    <a:pt x="4309" y="275"/>
                  </a:lnTo>
                  <a:lnTo>
                    <a:pt x="4379" y="275"/>
                  </a:lnTo>
                  <a:lnTo>
                    <a:pt x="4379" y="442"/>
                  </a:lnTo>
                  <a:cubicBezTo>
                    <a:pt x="4379" y="550"/>
                    <a:pt x="4428" y="593"/>
                    <a:pt x="4573" y="577"/>
                  </a:cubicBezTo>
                  <a:lnTo>
                    <a:pt x="4573" y="483"/>
                  </a:lnTo>
                  <a:cubicBezTo>
                    <a:pt x="4514" y="486"/>
                    <a:pt x="4482" y="485"/>
                    <a:pt x="4482" y="442"/>
                  </a:cubicBezTo>
                  <a:lnTo>
                    <a:pt x="4482" y="275"/>
                  </a:lnTo>
                  <a:lnTo>
                    <a:pt x="4573" y="275"/>
                  </a:lnTo>
                  <a:close/>
                  <a:moveTo>
                    <a:pt x="4668" y="128"/>
                  </a:moveTo>
                  <a:cubicBezTo>
                    <a:pt x="4703" y="128"/>
                    <a:pt x="4732" y="99"/>
                    <a:pt x="4732" y="64"/>
                  </a:cubicBezTo>
                  <a:cubicBezTo>
                    <a:pt x="4732" y="30"/>
                    <a:pt x="4703" y="0"/>
                    <a:pt x="4668" y="0"/>
                  </a:cubicBezTo>
                  <a:cubicBezTo>
                    <a:pt x="4633" y="0"/>
                    <a:pt x="4604" y="30"/>
                    <a:pt x="4604" y="64"/>
                  </a:cubicBezTo>
                  <a:cubicBezTo>
                    <a:pt x="4604" y="99"/>
                    <a:pt x="4633" y="128"/>
                    <a:pt x="4668" y="128"/>
                  </a:cubicBezTo>
                  <a:close/>
                  <a:moveTo>
                    <a:pt x="4616" y="577"/>
                  </a:moveTo>
                  <a:lnTo>
                    <a:pt x="4720" y="577"/>
                  </a:lnTo>
                  <a:lnTo>
                    <a:pt x="4720" y="176"/>
                  </a:lnTo>
                  <a:lnTo>
                    <a:pt x="4616" y="176"/>
                  </a:lnTo>
                  <a:lnTo>
                    <a:pt x="4616" y="577"/>
                  </a:lnTo>
                  <a:close/>
                  <a:moveTo>
                    <a:pt x="5137" y="176"/>
                  </a:moveTo>
                  <a:lnTo>
                    <a:pt x="4916" y="176"/>
                  </a:lnTo>
                  <a:lnTo>
                    <a:pt x="4916" y="172"/>
                  </a:lnTo>
                  <a:cubicBezTo>
                    <a:pt x="4916" y="117"/>
                    <a:pt x="4947" y="104"/>
                    <a:pt x="5001" y="104"/>
                  </a:cubicBezTo>
                  <a:cubicBezTo>
                    <a:pt x="5029" y="104"/>
                    <a:pt x="5061" y="106"/>
                    <a:pt x="5094" y="110"/>
                  </a:cubicBezTo>
                  <a:lnTo>
                    <a:pt x="5094" y="15"/>
                  </a:lnTo>
                  <a:cubicBezTo>
                    <a:pt x="5061" y="8"/>
                    <a:pt x="5031" y="4"/>
                    <a:pt x="5001" y="4"/>
                  </a:cubicBezTo>
                  <a:cubicBezTo>
                    <a:pt x="4873" y="4"/>
                    <a:pt x="4812" y="61"/>
                    <a:pt x="4812" y="172"/>
                  </a:cubicBezTo>
                  <a:lnTo>
                    <a:pt x="4812" y="176"/>
                  </a:lnTo>
                  <a:lnTo>
                    <a:pt x="4754" y="176"/>
                  </a:lnTo>
                  <a:lnTo>
                    <a:pt x="4754" y="275"/>
                  </a:lnTo>
                  <a:lnTo>
                    <a:pt x="4812" y="275"/>
                  </a:lnTo>
                  <a:lnTo>
                    <a:pt x="4812" y="577"/>
                  </a:lnTo>
                  <a:lnTo>
                    <a:pt x="4916" y="577"/>
                  </a:lnTo>
                  <a:lnTo>
                    <a:pt x="4916" y="275"/>
                  </a:lnTo>
                  <a:lnTo>
                    <a:pt x="5033" y="275"/>
                  </a:lnTo>
                  <a:lnTo>
                    <a:pt x="5033" y="577"/>
                  </a:lnTo>
                  <a:lnTo>
                    <a:pt x="5137" y="577"/>
                  </a:lnTo>
                  <a:lnTo>
                    <a:pt x="5137" y="176"/>
                  </a:lnTo>
                  <a:close/>
                  <a:moveTo>
                    <a:pt x="5393" y="588"/>
                  </a:moveTo>
                  <a:cubicBezTo>
                    <a:pt x="5471" y="588"/>
                    <a:pt x="5539" y="546"/>
                    <a:pt x="5574" y="484"/>
                  </a:cubicBezTo>
                  <a:lnTo>
                    <a:pt x="5484" y="432"/>
                  </a:lnTo>
                  <a:cubicBezTo>
                    <a:pt x="5468" y="465"/>
                    <a:pt x="5434" y="485"/>
                    <a:pt x="5392" y="485"/>
                  </a:cubicBezTo>
                  <a:cubicBezTo>
                    <a:pt x="5330" y="485"/>
                    <a:pt x="5284" y="439"/>
                    <a:pt x="5284" y="376"/>
                  </a:cubicBezTo>
                  <a:cubicBezTo>
                    <a:pt x="5284" y="312"/>
                    <a:pt x="5330" y="266"/>
                    <a:pt x="5392" y="266"/>
                  </a:cubicBezTo>
                  <a:cubicBezTo>
                    <a:pt x="5433" y="266"/>
                    <a:pt x="5467" y="287"/>
                    <a:pt x="5483" y="320"/>
                  </a:cubicBezTo>
                  <a:lnTo>
                    <a:pt x="5572" y="268"/>
                  </a:lnTo>
                  <a:cubicBezTo>
                    <a:pt x="5539" y="206"/>
                    <a:pt x="5471" y="164"/>
                    <a:pt x="5393" y="164"/>
                  </a:cubicBezTo>
                  <a:cubicBezTo>
                    <a:pt x="5271" y="164"/>
                    <a:pt x="5181" y="257"/>
                    <a:pt x="5181" y="376"/>
                  </a:cubicBezTo>
                  <a:cubicBezTo>
                    <a:pt x="5181" y="496"/>
                    <a:pt x="5271" y="588"/>
                    <a:pt x="5393" y="588"/>
                  </a:cubicBezTo>
                  <a:close/>
                  <a:moveTo>
                    <a:pt x="5897" y="176"/>
                  </a:moveTo>
                  <a:lnTo>
                    <a:pt x="5897" y="223"/>
                  </a:lnTo>
                  <a:cubicBezTo>
                    <a:pt x="5868" y="187"/>
                    <a:pt x="5825" y="164"/>
                    <a:pt x="5766" y="164"/>
                  </a:cubicBezTo>
                  <a:cubicBezTo>
                    <a:pt x="5660" y="164"/>
                    <a:pt x="5572" y="257"/>
                    <a:pt x="5572" y="376"/>
                  </a:cubicBezTo>
                  <a:cubicBezTo>
                    <a:pt x="5572" y="496"/>
                    <a:pt x="5660" y="588"/>
                    <a:pt x="5766" y="588"/>
                  </a:cubicBezTo>
                  <a:cubicBezTo>
                    <a:pt x="5825" y="588"/>
                    <a:pt x="5868" y="565"/>
                    <a:pt x="5897" y="529"/>
                  </a:cubicBezTo>
                  <a:lnTo>
                    <a:pt x="5897" y="577"/>
                  </a:lnTo>
                  <a:lnTo>
                    <a:pt x="6000" y="577"/>
                  </a:lnTo>
                  <a:lnTo>
                    <a:pt x="6000" y="176"/>
                  </a:lnTo>
                  <a:lnTo>
                    <a:pt x="5897" y="176"/>
                  </a:lnTo>
                  <a:close/>
                  <a:moveTo>
                    <a:pt x="5786" y="489"/>
                  </a:moveTo>
                  <a:cubicBezTo>
                    <a:pt x="5722" y="489"/>
                    <a:pt x="5675" y="443"/>
                    <a:pt x="5675" y="376"/>
                  </a:cubicBezTo>
                  <a:cubicBezTo>
                    <a:pt x="5675" y="309"/>
                    <a:pt x="5722" y="263"/>
                    <a:pt x="5786" y="263"/>
                  </a:cubicBezTo>
                  <a:cubicBezTo>
                    <a:pt x="5850" y="263"/>
                    <a:pt x="5897" y="309"/>
                    <a:pt x="5897" y="376"/>
                  </a:cubicBezTo>
                  <a:cubicBezTo>
                    <a:pt x="5897" y="443"/>
                    <a:pt x="5850" y="489"/>
                    <a:pt x="5786" y="489"/>
                  </a:cubicBezTo>
                  <a:close/>
                  <a:moveTo>
                    <a:pt x="6369" y="15"/>
                  </a:moveTo>
                  <a:lnTo>
                    <a:pt x="6369" y="223"/>
                  </a:lnTo>
                  <a:cubicBezTo>
                    <a:pt x="6340" y="186"/>
                    <a:pt x="6297" y="164"/>
                    <a:pt x="6239" y="164"/>
                  </a:cubicBezTo>
                  <a:cubicBezTo>
                    <a:pt x="6131" y="164"/>
                    <a:pt x="6043" y="257"/>
                    <a:pt x="6043" y="376"/>
                  </a:cubicBezTo>
                  <a:cubicBezTo>
                    <a:pt x="6043" y="496"/>
                    <a:pt x="6131" y="588"/>
                    <a:pt x="6239" y="588"/>
                  </a:cubicBezTo>
                  <a:cubicBezTo>
                    <a:pt x="6297" y="588"/>
                    <a:pt x="6340" y="566"/>
                    <a:pt x="6369" y="529"/>
                  </a:cubicBezTo>
                  <a:lnTo>
                    <a:pt x="6369" y="577"/>
                  </a:lnTo>
                  <a:lnTo>
                    <a:pt x="6472" y="577"/>
                  </a:lnTo>
                  <a:lnTo>
                    <a:pt x="6472" y="15"/>
                  </a:lnTo>
                  <a:lnTo>
                    <a:pt x="6369" y="15"/>
                  </a:lnTo>
                  <a:close/>
                  <a:moveTo>
                    <a:pt x="6258" y="489"/>
                  </a:moveTo>
                  <a:cubicBezTo>
                    <a:pt x="6194" y="489"/>
                    <a:pt x="6146" y="443"/>
                    <a:pt x="6146" y="376"/>
                  </a:cubicBezTo>
                  <a:cubicBezTo>
                    <a:pt x="6146" y="309"/>
                    <a:pt x="6194" y="263"/>
                    <a:pt x="6258" y="263"/>
                  </a:cubicBezTo>
                  <a:cubicBezTo>
                    <a:pt x="6321" y="263"/>
                    <a:pt x="6369" y="309"/>
                    <a:pt x="6369" y="376"/>
                  </a:cubicBezTo>
                  <a:cubicBezTo>
                    <a:pt x="6369" y="443"/>
                    <a:pt x="6321" y="489"/>
                    <a:pt x="6258" y="489"/>
                  </a:cubicBezTo>
                  <a:close/>
                  <a:moveTo>
                    <a:pt x="6842" y="176"/>
                  </a:moveTo>
                  <a:lnTo>
                    <a:pt x="6842" y="223"/>
                  </a:lnTo>
                  <a:cubicBezTo>
                    <a:pt x="6813" y="187"/>
                    <a:pt x="6769" y="164"/>
                    <a:pt x="6711" y="164"/>
                  </a:cubicBezTo>
                  <a:cubicBezTo>
                    <a:pt x="6604" y="164"/>
                    <a:pt x="6516" y="257"/>
                    <a:pt x="6516" y="376"/>
                  </a:cubicBezTo>
                  <a:cubicBezTo>
                    <a:pt x="6516" y="496"/>
                    <a:pt x="6604" y="588"/>
                    <a:pt x="6711" y="588"/>
                  </a:cubicBezTo>
                  <a:cubicBezTo>
                    <a:pt x="6769" y="588"/>
                    <a:pt x="6813" y="565"/>
                    <a:pt x="6842" y="529"/>
                  </a:cubicBezTo>
                  <a:lnTo>
                    <a:pt x="6842" y="577"/>
                  </a:lnTo>
                  <a:lnTo>
                    <a:pt x="6945" y="577"/>
                  </a:lnTo>
                  <a:lnTo>
                    <a:pt x="6945" y="176"/>
                  </a:lnTo>
                  <a:lnTo>
                    <a:pt x="6842" y="176"/>
                  </a:lnTo>
                  <a:close/>
                  <a:moveTo>
                    <a:pt x="6730" y="489"/>
                  </a:moveTo>
                  <a:cubicBezTo>
                    <a:pt x="6667" y="489"/>
                    <a:pt x="6620" y="443"/>
                    <a:pt x="6620" y="376"/>
                  </a:cubicBezTo>
                  <a:cubicBezTo>
                    <a:pt x="6620" y="309"/>
                    <a:pt x="6667" y="263"/>
                    <a:pt x="6730" y="263"/>
                  </a:cubicBezTo>
                  <a:cubicBezTo>
                    <a:pt x="6794" y="263"/>
                    <a:pt x="6842" y="309"/>
                    <a:pt x="6842" y="376"/>
                  </a:cubicBezTo>
                  <a:cubicBezTo>
                    <a:pt x="6842" y="443"/>
                    <a:pt x="6794" y="489"/>
                    <a:pt x="6730" y="489"/>
                  </a:cubicBez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93700" y="3225800"/>
            <a:ext cx="4254500" cy="3227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648200" y="4492625"/>
            <a:ext cx="1028700" cy="10287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813300" y="3957638"/>
            <a:ext cx="365125" cy="36512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690563" y="2743200"/>
            <a:ext cx="365125" cy="66675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3" name="Rectangle 73"/>
          <p:cNvSpPr>
            <a:spLocks noChangeArrowheads="1"/>
          </p:cNvSpPr>
          <p:nvPr/>
        </p:nvSpPr>
        <p:spPr bwMode="auto">
          <a:xfrm>
            <a:off x="393698" y="4694927"/>
            <a:ext cx="42545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93700" y="2017713"/>
            <a:ext cx="6043613" cy="60452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" name="Rectangle 13">
            <a:extLst>
              <a:ext uri="{FF2B5EF4-FFF2-40B4-BE49-F238E27FC236}">
                <a16:creationId xmlns:a16="http://schemas.microsoft.com/office/drawing/2014/main" id="{8464BD37-44D7-B1B5-7FB8-229C115EE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9437" y="4122737"/>
            <a:ext cx="365125" cy="365125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6856BE5D-5AE4-E02B-F406-E52F5251E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9233" y="3409950"/>
            <a:ext cx="258207" cy="186428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8B98870A-DCD7-561C-21EA-4CC26CE98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6125" y="3750125"/>
            <a:ext cx="257175" cy="21272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5" name="Rectangle 57">
            <a:extLst>
              <a:ext uri="{FF2B5EF4-FFF2-40B4-BE49-F238E27FC236}">
                <a16:creationId xmlns:a16="http://schemas.microsoft.com/office/drawing/2014/main" id="{40E69458-4B43-CF56-B2DE-39B96A188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5006" y="2959100"/>
            <a:ext cx="892813" cy="5334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Rectangle 73">
            <a:extLst>
              <a:ext uri="{FF2B5EF4-FFF2-40B4-BE49-F238E27FC236}">
                <a16:creationId xmlns:a16="http://schemas.microsoft.com/office/drawing/2014/main" id="{821C2924-BA30-F382-DAFE-3EB0D909C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6465" y="3041500"/>
            <a:ext cx="8275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Logo </a:t>
            </a:r>
          </a:p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empresa</a:t>
            </a:r>
            <a:endParaRPr lang="es-AR" altLang="es-AR" sz="11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063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550" y="3378200"/>
            <a:ext cx="6167438" cy="3324225"/>
          </a:xfrm>
          <a:prstGeom prst="rect">
            <a:avLst/>
          </a:prstGeom>
          <a:solidFill>
            <a:srgbClr val="E5E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755775" y="3627438"/>
            <a:ext cx="3609975" cy="576263"/>
          </a:xfrm>
          <a:custGeom>
            <a:avLst/>
            <a:gdLst>
              <a:gd name="T0" fmla="*/ 4 w 7017"/>
              <a:gd name="T1" fmla="*/ 562 h 1119"/>
              <a:gd name="T2" fmla="*/ 233 w 7017"/>
              <a:gd name="T3" fmla="*/ 126 h 1119"/>
              <a:gd name="T4" fmla="*/ 302 w 7017"/>
              <a:gd name="T5" fmla="*/ 365 h 1119"/>
              <a:gd name="T6" fmla="*/ 639 w 7017"/>
              <a:gd name="T7" fmla="*/ 448 h 1119"/>
              <a:gd name="T8" fmla="*/ 1001 w 7017"/>
              <a:gd name="T9" fmla="*/ 123 h 1119"/>
              <a:gd name="T10" fmla="*/ 1025 w 7017"/>
              <a:gd name="T11" fmla="*/ 255 h 1119"/>
              <a:gd name="T12" fmla="*/ 1292 w 7017"/>
              <a:gd name="T13" fmla="*/ 250 h 1119"/>
              <a:gd name="T14" fmla="*/ 1401 w 7017"/>
              <a:gd name="T15" fmla="*/ 286 h 1119"/>
              <a:gd name="T16" fmla="*/ 1782 w 7017"/>
              <a:gd name="T17" fmla="*/ 123 h 1119"/>
              <a:gd name="T18" fmla="*/ 1746 w 7017"/>
              <a:gd name="T19" fmla="*/ 219 h 1119"/>
              <a:gd name="T20" fmla="*/ 2202 w 7017"/>
              <a:gd name="T21" fmla="*/ 448 h 1119"/>
              <a:gd name="T22" fmla="*/ 2502 w 7017"/>
              <a:gd name="T23" fmla="*/ 132 h 1119"/>
              <a:gd name="T24" fmla="*/ 2710 w 7017"/>
              <a:gd name="T25" fmla="*/ 439 h 1119"/>
              <a:gd name="T26" fmla="*/ 2989 w 7017"/>
              <a:gd name="T27" fmla="*/ 403 h 1119"/>
              <a:gd name="T28" fmla="*/ 2989 w 7017"/>
              <a:gd name="T29" fmla="*/ 286 h 1119"/>
              <a:gd name="T30" fmla="*/ 3558 w 7017"/>
              <a:gd name="T31" fmla="*/ 382 h 1119"/>
              <a:gd name="T32" fmla="*/ 3946 w 7017"/>
              <a:gd name="T33" fmla="*/ 123 h 1119"/>
              <a:gd name="T34" fmla="*/ 3685 w 7017"/>
              <a:gd name="T35" fmla="*/ 266 h 1119"/>
              <a:gd name="T36" fmla="*/ 3983 w 7017"/>
              <a:gd name="T37" fmla="*/ 439 h 1119"/>
              <a:gd name="T38" fmla="*/ 4107 w 7017"/>
              <a:gd name="T39" fmla="*/ 562 h 1119"/>
              <a:gd name="T40" fmla="*/ 4272 w 7017"/>
              <a:gd name="T41" fmla="*/ 199 h 1119"/>
              <a:gd name="T42" fmla="*/ 4549 w 7017"/>
              <a:gd name="T43" fmla="*/ 292 h 1119"/>
              <a:gd name="T44" fmla="*/ 4639 w 7017"/>
              <a:gd name="T45" fmla="*/ 286 h 1119"/>
              <a:gd name="T46" fmla="*/ 4877 w 7017"/>
              <a:gd name="T47" fmla="*/ 257 h 1119"/>
              <a:gd name="T48" fmla="*/ 5128 w 7017"/>
              <a:gd name="T49" fmla="*/ 350 h 1119"/>
              <a:gd name="T50" fmla="*/ 5467 w 7017"/>
              <a:gd name="T51" fmla="*/ 168 h 1119"/>
              <a:gd name="T52" fmla="*/ 5467 w 7017"/>
              <a:gd name="T53" fmla="*/ 132 h 1119"/>
              <a:gd name="T54" fmla="*/ 86 w 7017"/>
              <a:gd name="T55" fmla="*/ 689 h 1119"/>
              <a:gd name="T56" fmla="*/ 171 w 7017"/>
              <a:gd name="T57" fmla="*/ 929 h 1119"/>
              <a:gd name="T58" fmla="*/ 353 w 7017"/>
              <a:gd name="T59" fmla="*/ 842 h 1119"/>
              <a:gd name="T60" fmla="*/ 791 w 7017"/>
              <a:gd name="T61" fmla="*/ 689 h 1119"/>
              <a:gd name="T62" fmla="*/ 1488 w 7017"/>
              <a:gd name="T63" fmla="*/ 765 h 1119"/>
              <a:gd name="T64" fmla="*/ 1459 w 7017"/>
              <a:gd name="T65" fmla="*/ 657 h 1119"/>
              <a:gd name="T66" fmla="*/ 1522 w 7017"/>
              <a:gd name="T67" fmla="*/ 689 h 1119"/>
              <a:gd name="T68" fmla="*/ 2005 w 7017"/>
              <a:gd name="T69" fmla="*/ 875 h 1119"/>
              <a:gd name="T70" fmla="*/ 1774 w 7017"/>
              <a:gd name="T71" fmla="*/ 875 h 1119"/>
              <a:gd name="T72" fmla="*/ 2023 w 7017"/>
              <a:gd name="T73" fmla="*/ 842 h 1119"/>
              <a:gd name="T74" fmla="*/ 2102 w 7017"/>
              <a:gd name="T75" fmla="*/ 842 h 1119"/>
              <a:gd name="T76" fmla="*/ 2428 w 7017"/>
              <a:gd name="T77" fmla="*/ 626 h 1119"/>
              <a:gd name="T78" fmla="*/ 2508 w 7017"/>
              <a:gd name="T79" fmla="*/ 893 h 1119"/>
              <a:gd name="T80" fmla="*/ 2933 w 7017"/>
              <a:gd name="T81" fmla="*/ 855 h 1119"/>
              <a:gd name="T82" fmla="*/ 2933 w 7017"/>
              <a:gd name="T83" fmla="*/ 775 h 1119"/>
              <a:gd name="T84" fmla="*/ 3372 w 7017"/>
              <a:gd name="T85" fmla="*/ 680 h 1119"/>
              <a:gd name="T86" fmla="*/ 3387 w 7017"/>
              <a:gd name="T87" fmla="*/ 929 h 1119"/>
              <a:gd name="T88" fmla="*/ 3747 w 7017"/>
              <a:gd name="T89" fmla="*/ 926 h 1119"/>
              <a:gd name="T90" fmla="*/ 3968 w 7017"/>
              <a:gd name="T91" fmla="*/ 875 h 1119"/>
              <a:gd name="T92" fmla="*/ 4055 w 7017"/>
              <a:gd name="T93" fmla="*/ 933 h 1119"/>
              <a:gd name="T94" fmla="*/ 4496 w 7017"/>
              <a:gd name="T95" fmla="*/ 689 h 1119"/>
              <a:gd name="T96" fmla="*/ 4565 w 7017"/>
              <a:gd name="T97" fmla="*/ 996 h 1119"/>
              <a:gd name="T98" fmla="*/ 4573 w 7017"/>
              <a:gd name="T99" fmla="*/ 842 h 1119"/>
              <a:gd name="T100" fmla="*/ 5276 w 7017"/>
              <a:gd name="T101" fmla="*/ 996 h 1119"/>
              <a:gd name="T102" fmla="*/ 5320 w 7017"/>
              <a:gd name="T103" fmla="*/ 565 h 1119"/>
              <a:gd name="T104" fmla="*/ 5625 w 7017"/>
              <a:gd name="T105" fmla="*/ 842 h 1119"/>
              <a:gd name="T106" fmla="*/ 6063 w 7017"/>
              <a:gd name="T107" fmla="*/ 689 h 1119"/>
              <a:gd name="T108" fmla="*/ 6464 w 7017"/>
              <a:gd name="T109" fmla="*/ 996 h 1119"/>
              <a:gd name="T110" fmla="*/ 6259 w 7017"/>
              <a:gd name="T111" fmla="*/ 996 h 1119"/>
              <a:gd name="T112" fmla="*/ 6917 w 7017"/>
              <a:gd name="T113" fmla="*/ 565 h 1119"/>
              <a:gd name="T114" fmla="*/ 6662 w 7017"/>
              <a:gd name="T115" fmla="*/ 558 h 1119"/>
              <a:gd name="T116" fmla="*/ 6862 w 7017"/>
              <a:gd name="T117" fmla="*/ 781 h 1119"/>
              <a:gd name="T118" fmla="*/ 6667 w 7017"/>
              <a:gd name="T119" fmla="*/ 827 h 1119"/>
              <a:gd name="T120" fmla="*/ 6664 w 7017"/>
              <a:gd name="T121" fmla="*/ 772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017" h="1119">
                <a:moveTo>
                  <a:pt x="52" y="124"/>
                </a:moveTo>
                <a:cubicBezTo>
                  <a:pt x="23" y="124"/>
                  <a:pt x="0" y="147"/>
                  <a:pt x="0" y="176"/>
                </a:cubicBezTo>
                <a:cubicBezTo>
                  <a:pt x="0" y="205"/>
                  <a:pt x="23" y="228"/>
                  <a:pt x="52" y="228"/>
                </a:cubicBezTo>
                <a:cubicBezTo>
                  <a:pt x="81" y="228"/>
                  <a:pt x="105" y="205"/>
                  <a:pt x="105" y="176"/>
                </a:cubicBezTo>
                <a:cubicBezTo>
                  <a:pt x="105" y="147"/>
                  <a:pt x="81" y="124"/>
                  <a:pt x="52" y="124"/>
                </a:cubicBezTo>
                <a:close/>
                <a:moveTo>
                  <a:pt x="21" y="276"/>
                </a:moveTo>
                <a:lnTo>
                  <a:pt x="4" y="439"/>
                </a:lnTo>
                <a:lnTo>
                  <a:pt x="4" y="562"/>
                </a:lnTo>
                <a:lnTo>
                  <a:pt x="100" y="562"/>
                </a:lnTo>
                <a:lnTo>
                  <a:pt x="100" y="439"/>
                </a:lnTo>
                <a:lnTo>
                  <a:pt x="84" y="276"/>
                </a:lnTo>
                <a:lnTo>
                  <a:pt x="21" y="276"/>
                </a:lnTo>
                <a:close/>
                <a:moveTo>
                  <a:pt x="299" y="448"/>
                </a:moveTo>
                <a:cubicBezTo>
                  <a:pt x="391" y="448"/>
                  <a:pt x="455" y="399"/>
                  <a:pt x="455" y="318"/>
                </a:cubicBezTo>
                <a:cubicBezTo>
                  <a:pt x="455" y="230"/>
                  <a:pt x="383" y="207"/>
                  <a:pt x="315" y="186"/>
                </a:cubicBezTo>
                <a:cubicBezTo>
                  <a:pt x="249" y="166"/>
                  <a:pt x="233" y="152"/>
                  <a:pt x="233" y="126"/>
                </a:cubicBezTo>
                <a:cubicBezTo>
                  <a:pt x="233" y="101"/>
                  <a:pt x="254" y="83"/>
                  <a:pt x="289" y="83"/>
                </a:cubicBezTo>
                <a:cubicBezTo>
                  <a:pt x="333" y="83"/>
                  <a:pt x="356" y="105"/>
                  <a:pt x="372" y="138"/>
                </a:cubicBezTo>
                <a:lnTo>
                  <a:pt x="443" y="97"/>
                </a:lnTo>
                <a:cubicBezTo>
                  <a:pt x="414" y="36"/>
                  <a:pt x="360" y="0"/>
                  <a:pt x="289" y="0"/>
                </a:cubicBezTo>
                <a:cubicBezTo>
                  <a:pt x="216" y="0"/>
                  <a:pt x="148" y="47"/>
                  <a:pt x="148" y="128"/>
                </a:cubicBezTo>
                <a:cubicBezTo>
                  <a:pt x="148" y="210"/>
                  <a:pt x="212" y="238"/>
                  <a:pt x="278" y="257"/>
                </a:cubicBezTo>
                <a:cubicBezTo>
                  <a:pt x="342" y="275"/>
                  <a:pt x="371" y="287"/>
                  <a:pt x="371" y="319"/>
                </a:cubicBezTo>
                <a:cubicBezTo>
                  <a:pt x="371" y="343"/>
                  <a:pt x="353" y="365"/>
                  <a:pt x="302" y="365"/>
                </a:cubicBezTo>
                <a:cubicBezTo>
                  <a:pt x="248" y="365"/>
                  <a:pt x="218" y="339"/>
                  <a:pt x="203" y="299"/>
                </a:cubicBezTo>
                <a:lnTo>
                  <a:pt x="130" y="342"/>
                </a:lnTo>
                <a:cubicBezTo>
                  <a:pt x="153" y="406"/>
                  <a:pt x="211" y="448"/>
                  <a:pt x="299" y="448"/>
                </a:cubicBezTo>
                <a:close/>
                <a:moveTo>
                  <a:pt x="639" y="448"/>
                </a:moveTo>
                <a:cubicBezTo>
                  <a:pt x="730" y="448"/>
                  <a:pt x="802" y="377"/>
                  <a:pt x="802" y="286"/>
                </a:cubicBezTo>
                <a:cubicBezTo>
                  <a:pt x="802" y="194"/>
                  <a:pt x="730" y="123"/>
                  <a:pt x="639" y="123"/>
                </a:cubicBezTo>
                <a:cubicBezTo>
                  <a:pt x="549" y="123"/>
                  <a:pt x="477" y="194"/>
                  <a:pt x="477" y="286"/>
                </a:cubicBezTo>
                <a:cubicBezTo>
                  <a:pt x="477" y="377"/>
                  <a:pt x="549" y="448"/>
                  <a:pt x="639" y="448"/>
                </a:cubicBezTo>
                <a:close/>
                <a:moveTo>
                  <a:pt x="639" y="370"/>
                </a:moveTo>
                <a:cubicBezTo>
                  <a:pt x="593" y="370"/>
                  <a:pt x="556" y="335"/>
                  <a:pt x="556" y="286"/>
                </a:cubicBezTo>
                <a:cubicBezTo>
                  <a:pt x="556" y="236"/>
                  <a:pt x="593" y="201"/>
                  <a:pt x="639" y="201"/>
                </a:cubicBezTo>
                <a:cubicBezTo>
                  <a:pt x="687" y="201"/>
                  <a:pt x="723" y="236"/>
                  <a:pt x="723" y="286"/>
                </a:cubicBezTo>
                <a:cubicBezTo>
                  <a:pt x="723" y="335"/>
                  <a:pt x="687" y="370"/>
                  <a:pt x="639" y="370"/>
                </a:cubicBezTo>
                <a:close/>
                <a:moveTo>
                  <a:pt x="1176" y="123"/>
                </a:moveTo>
                <a:cubicBezTo>
                  <a:pt x="1134" y="123"/>
                  <a:pt x="1103" y="140"/>
                  <a:pt x="1084" y="167"/>
                </a:cubicBezTo>
                <a:cubicBezTo>
                  <a:pt x="1067" y="139"/>
                  <a:pt x="1039" y="123"/>
                  <a:pt x="1001" y="123"/>
                </a:cubicBezTo>
                <a:cubicBezTo>
                  <a:pt x="961" y="123"/>
                  <a:pt x="932" y="139"/>
                  <a:pt x="915" y="164"/>
                </a:cubicBezTo>
                <a:lnTo>
                  <a:pt x="915" y="132"/>
                </a:lnTo>
                <a:lnTo>
                  <a:pt x="836" y="132"/>
                </a:lnTo>
                <a:lnTo>
                  <a:pt x="836" y="439"/>
                </a:lnTo>
                <a:lnTo>
                  <a:pt x="915" y="439"/>
                </a:lnTo>
                <a:lnTo>
                  <a:pt x="915" y="266"/>
                </a:lnTo>
                <a:cubicBezTo>
                  <a:pt x="915" y="220"/>
                  <a:pt x="939" y="197"/>
                  <a:pt x="973" y="197"/>
                </a:cubicBezTo>
                <a:cubicBezTo>
                  <a:pt x="1006" y="197"/>
                  <a:pt x="1025" y="219"/>
                  <a:pt x="1025" y="255"/>
                </a:cubicBezTo>
                <a:lnTo>
                  <a:pt x="1025" y="439"/>
                </a:lnTo>
                <a:lnTo>
                  <a:pt x="1104" y="439"/>
                </a:lnTo>
                <a:lnTo>
                  <a:pt x="1104" y="266"/>
                </a:lnTo>
                <a:cubicBezTo>
                  <a:pt x="1104" y="220"/>
                  <a:pt x="1126" y="197"/>
                  <a:pt x="1161" y="197"/>
                </a:cubicBezTo>
                <a:cubicBezTo>
                  <a:pt x="1194" y="197"/>
                  <a:pt x="1213" y="219"/>
                  <a:pt x="1213" y="255"/>
                </a:cubicBezTo>
                <a:lnTo>
                  <a:pt x="1213" y="439"/>
                </a:lnTo>
                <a:lnTo>
                  <a:pt x="1292" y="439"/>
                </a:lnTo>
                <a:lnTo>
                  <a:pt x="1292" y="250"/>
                </a:lnTo>
                <a:cubicBezTo>
                  <a:pt x="1292" y="173"/>
                  <a:pt x="1246" y="123"/>
                  <a:pt x="1176" y="123"/>
                </a:cubicBezTo>
                <a:close/>
                <a:moveTo>
                  <a:pt x="1484" y="448"/>
                </a:moveTo>
                <a:cubicBezTo>
                  <a:pt x="1574" y="448"/>
                  <a:pt x="1647" y="377"/>
                  <a:pt x="1647" y="286"/>
                </a:cubicBezTo>
                <a:cubicBezTo>
                  <a:pt x="1647" y="194"/>
                  <a:pt x="1574" y="123"/>
                  <a:pt x="1484" y="123"/>
                </a:cubicBezTo>
                <a:cubicBezTo>
                  <a:pt x="1393" y="123"/>
                  <a:pt x="1321" y="194"/>
                  <a:pt x="1321" y="286"/>
                </a:cubicBezTo>
                <a:cubicBezTo>
                  <a:pt x="1321" y="377"/>
                  <a:pt x="1393" y="448"/>
                  <a:pt x="1484" y="448"/>
                </a:cubicBezTo>
                <a:close/>
                <a:moveTo>
                  <a:pt x="1484" y="370"/>
                </a:moveTo>
                <a:cubicBezTo>
                  <a:pt x="1437" y="370"/>
                  <a:pt x="1401" y="335"/>
                  <a:pt x="1401" y="286"/>
                </a:cubicBezTo>
                <a:cubicBezTo>
                  <a:pt x="1401" y="236"/>
                  <a:pt x="1437" y="201"/>
                  <a:pt x="1484" y="201"/>
                </a:cubicBezTo>
                <a:cubicBezTo>
                  <a:pt x="1531" y="201"/>
                  <a:pt x="1567" y="236"/>
                  <a:pt x="1567" y="286"/>
                </a:cubicBezTo>
                <a:cubicBezTo>
                  <a:pt x="1567" y="335"/>
                  <a:pt x="1531" y="370"/>
                  <a:pt x="1484" y="370"/>
                </a:cubicBezTo>
                <a:close/>
                <a:moveTo>
                  <a:pt x="1746" y="219"/>
                </a:moveTo>
                <a:cubicBezTo>
                  <a:pt x="1746" y="203"/>
                  <a:pt x="1762" y="194"/>
                  <a:pt x="1782" y="194"/>
                </a:cubicBezTo>
                <a:cubicBezTo>
                  <a:pt x="1805" y="194"/>
                  <a:pt x="1822" y="206"/>
                  <a:pt x="1831" y="225"/>
                </a:cubicBezTo>
                <a:lnTo>
                  <a:pt x="1899" y="188"/>
                </a:lnTo>
                <a:cubicBezTo>
                  <a:pt x="1875" y="146"/>
                  <a:pt x="1832" y="123"/>
                  <a:pt x="1782" y="123"/>
                </a:cubicBezTo>
                <a:cubicBezTo>
                  <a:pt x="1719" y="123"/>
                  <a:pt x="1665" y="158"/>
                  <a:pt x="1665" y="221"/>
                </a:cubicBezTo>
                <a:cubicBezTo>
                  <a:pt x="1665" y="329"/>
                  <a:pt x="1824" y="305"/>
                  <a:pt x="1824" y="350"/>
                </a:cubicBezTo>
                <a:cubicBezTo>
                  <a:pt x="1824" y="367"/>
                  <a:pt x="1807" y="376"/>
                  <a:pt x="1782" y="376"/>
                </a:cubicBezTo>
                <a:cubicBezTo>
                  <a:pt x="1751" y="376"/>
                  <a:pt x="1730" y="361"/>
                  <a:pt x="1721" y="336"/>
                </a:cubicBezTo>
                <a:lnTo>
                  <a:pt x="1652" y="375"/>
                </a:lnTo>
                <a:cubicBezTo>
                  <a:pt x="1674" y="422"/>
                  <a:pt x="1720" y="448"/>
                  <a:pt x="1782" y="448"/>
                </a:cubicBezTo>
                <a:cubicBezTo>
                  <a:pt x="1847" y="448"/>
                  <a:pt x="1905" y="416"/>
                  <a:pt x="1905" y="350"/>
                </a:cubicBezTo>
                <a:cubicBezTo>
                  <a:pt x="1905" y="236"/>
                  <a:pt x="1746" y="265"/>
                  <a:pt x="1746" y="219"/>
                </a:cubicBezTo>
                <a:close/>
                <a:moveTo>
                  <a:pt x="2293" y="132"/>
                </a:moveTo>
                <a:lnTo>
                  <a:pt x="2293" y="298"/>
                </a:lnTo>
                <a:cubicBezTo>
                  <a:pt x="2293" y="351"/>
                  <a:pt x="2265" y="374"/>
                  <a:pt x="2226" y="374"/>
                </a:cubicBezTo>
                <a:cubicBezTo>
                  <a:pt x="2190" y="374"/>
                  <a:pt x="2165" y="353"/>
                  <a:pt x="2165" y="311"/>
                </a:cubicBezTo>
                <a:lnTo>
                  <a:pt x="2165" y="132"/>
                </a:lnTo>
                <a:lnTo>
                  <a:pt x="2085" y="132"/>
                </a:lnTo>
                <a:lnTo>
                  <a:pt x="2085" y="321"/>
                </a:lnTo>
                <a:cubicBezTo>
                  <a:pt x="2085" y="402"/>
                  <a:pt x="2137" y="448"/>
                  <a:pt x="2202" y="448"/>
                </a:cubicBezTo>
                <a:cubicBezTo>
                  <a:pt x="2243" y="448"/>
                  <a:pt x="2275" y="433"/>
                  <a:pt x="2293" y="405"/>
                </a:cubicBezTo>
                <a:lnTo>
                  <a:pt x="2293" y="439"/>
                </a:lnTo>
                <a:lnTo>
                  <a:pt x="2373" y="439"/>
                </a:lnTo>
                <a:lnTo>
                  <a:pt x="2373" y="132"/>
                </a:lnTo>
                <a:lnTo>
                  <a:pt x="2293" y="132"/>
                </a:lnTo>
                <a:close/>
                <a:moveTo>
                  <a:pt x="2594" y="123"/>
                </a:moveTo>
                <a:cubicBezTo>
                  <a:pt x="2553" y="123"/>
                  <a:pt x="2521" y="139"/>
                  <a:pt x="2502" y="166"/>
                </a:cubicBezTo>
                <a:lnTo>
                  <a:pt x="2502" y="132"/>
                </a:lnTo>
                <a:lnTo>
                  <a:pt x="2423" y="132"/>
                </a:lnTo>
                <a:lnTo>
                  <a:pt x="2423" y="439"/>
                </a:lnTo>
                <a:lnTo>
                  <a:pt x="2502" y="439"/>
                </a:lnTo>
                <a:lnTo>
                  <a:pt x="2502" y="273"/>
                </a:lnTo>
                <a:cubicBezTo>
                  <a:pt x="2502" y="220"/>
                  <a:pt x="2531" y="197"/>
                  <a:pt x="2570" y="197"/>
                </a:cubicBezTo>
                <a:cubicBezTo>
                  <a:pt x="2605" y="197"/>
                  <a:pt x="2631" y="219"/>
                  <a:pt x="2631" y="260"/>
                </a:cubicBezTo>
                <a:lnTo>
                  <a:pt x="2631" y="439"/>
                </a:lnTo>
                <a:lnTo>
                  <a:pt x="2710" y="439"/>
                </a:lnTo>
                <a:lnTo>
                  <a:pt x="2710" y="251"/>
                </a:lnTo>
                <a:cubicBezTo>
                  <a:pt x="2710" y="169"/>
                  <a:pt x="2659" y="123"/>
                  <a:pt x="2594" y="123"/>
                </a:cubicBezTo>
                <a:close/>
                <a:moveTo>
                  <a:pt x="2989" y="132"/>
                </a:moveTo>
                <a:lnTo>
                  <a:pt x="2989" y="168"/>
                </a:lnTo>
                <a:cubicBezTo>
                  <a:pt x="2967" y="140"/>
                  <a:pt x="2933" y="123"/>
                  <a:pt x="2888" y="123"/>
                </a:cubicBezTo>
                <a:cubicBezTo>
                  <a:pt x="2807" y="123"/>
                  <a:pt x="2739" y="194"/>
                  <a:pt x="2739" y="286"/>
                </a:cubicBezTo>
                <a:cubicBezTo>
                  <a:pt x="2739" y="377"/>
                  <a:pt x="2807" y="448"/>
                  <a:pt x="2888" y="448"/>
                </a:cubicBezTo>
                <a:cubicBezTo>
                  <a:pt x="2933" y="448"/>
                  <a:pt x="2967" y="431"/>
                  <a:pt x="2989" y="403"/>
                </a:cubicBezTo>
                <a:lnTo>
                  <a:pt x="2989" y="439"/>
                </a:lnTo>
                <a:lnTo>
                  <a:pt x="3068" y="439"/>
                </a:lnTo>
                <a:lnTo>
                  <a:pt x="3068" y="132"/>
                </a:lnTo>
                <a:lnTo>
                  <a:pt x="2989" y="132"/>
                </a:lnTo>
                <a:close/>
                <a:moveTo>
                  <a:pt x="2903" y="372"/>
                </a:moveTo>
                <a:cubicBezTo>
                  <a:pt x="2855" y="372"/>
                  <a:pt x="2818" y="337"/>
                  <a:pt x="2818" y="286"/>
                </a:cubicBezTo>
                <a:cubicBezTo>
                  <a:pt x="2818" y="234"/>
                  <a:pt x="2855" y="199"/>
                  <a:pt x="2903" y="199"/>
                </a:cubicBezTo>
                <a:cubicBezTo>
                  <a:pt x="2952" y="199"/>
                  <a:pt x="2989" y="234"/>
                  <a:pt x="2989" y="286"/>
                </a:cubicBezTo>
                <a:cubicBezTo>
                  <a:pt x="2989" y="337"/>
                  <a:pt x="2952" y="372"/>
                  <a:pt x="2903" y="372"/>
                </a:cubicBezTo>
                <a:close/>
                <a:moveTo>
                  <a:pt x="3338" y="318"/>
                </a:moveTo>
                <a:lnTo>
                  <a:pt x="3570" y="318"/>
                </a:lnTo>
                <a:cubicBezTo>
                  <a:pt x="3572" y="308"/>
                  <a:pt x="3573" y="297"/>
                  <a:pt x="3573" y="286"/>
                </a:cubicBezTo>
                <a:cubicBezTo>
                  <a:pt x="3573" y="195"/>
                  <a:pt x="3509" y="123"/>
                  <a:pt x="3418" y="123"/>
                </a:cubicBezTo>
                <a:cubicBezTo>
                  <a:pt x="3321" y="123"/>
                  <a:pt x="3255" y="194"/>
                  <a:pt x="3255" y="286"/>
                </a:cubicBezTo>
                <a:cubicBezTo>
                  <a:pt x="3255" y="377"/>
                  <a:pt x="3320" y="448"/>
                  <a:pt x="3424" y="448"/>
                </a:cubicBezTo>
                <a:cubicBezTo>
                  <a:pt x="3483" y="448"/>
                  <a:pt x="3529" y="424"/>
                  <a:pt x="3558" y="382"/>
                </a:cubicBezTo>
                <a:lnTo>
                  <a:pt x="3494" y="345"/>
                </a:lnTo>
                <a:cubicBezTo>
                  <a:pt x="3480" y="363"/>
                  <a:pt x="3456" y="376"/>
                  <a:pt x="3425" y="376"/>
                </a:cubicBezTo>
                <a:cubicBezTo>
                  <a:pt x="3383" y="376"/>
                  <a:pt x="3349" y="359"/>
                  <a:pt x="3338" y="318"/>
                </a:cubicBezTo>
                <a:close/>
                <a:moveTo>
                  <a:pt x="3337" y="257"/>
                </a:moveTo>
                <a:cubicBezTo>
                  <a:pt x="3346" y="217"/>
                  <a:pt x="3375" y="195"/>
                  <a:pt x="3418" y="195"/>
                </a:cubicBezTo>
                <a:cubicBezTo>
                  <a:pt x="3451" y="195"/>
                  <a:pt x="3484" y="212"/>
                  <a:pt x="3494" y="257"/>
                </a:cubicBezTo>
                <a:lnTo>
                  <a:pt x="3337" y="257"/>
                </a:lnTo>
                <a:close/>
                <a:moveTo>
                  <a:pt x="3946" y="123"/>
                </a:moveTo>
                <a:cubicBezTo>
                  <a:pt x="3904" y="123"/>
                  <a:pt x="3874" y="140"/>
                  <a:pt x="3855" y="167"/>
                </a:cubicBezTo>
                <a:cubicBezTo>
                  <a:pt x="3837" y="139"/>
                  <a:pt x="3809" y="123"/>
                  <a:pt x="3771" y="123"/>
                </a:cubicBezTo>
                <a:cubicBezTo>
                  <a:pt x="3731" y="123"/>
                  <a:pt x="3703" y="139"/>
                  <a:pt x="3685" y="164"/>
                </a:cubicBezTo>
                <a:lnTo>
                  <a:pt x="3685" y="132"/>
                </a:lnTo>
                <a:lnTo>
                  <a:pt x="3606" y="132"/>
                </a:lnTo>
                <a:lnTo>
                  <a:pt x="3606" y="439"/>
                </a:lnTo>
                <a:lnTo>
                  <a:pt x="3685" y="439"/>
                </a:lnTo>
                <a:lnTo>
                  <a:pt x="3685" y="266"/>
                </a:lnTo>
                <a:cubicBezTo>
                  <a:pt x="3685" y="220"/>
                  <a:pt x="3709" y="197"/>
                  <a:pt x="3743" y="197"/>
                </a:cubicBezTo>
                <a:cubicBezTo>
                  <a:pt x="3776" y="197"/>
                  <a:pt x="3795" y="219"/>
                  <a:pt x="3795" y="255"/>
                </a:cubicBezTo>
                <a:lnTo>
                  <a:pt x="3795" y="439"/>
                </a:lnTo>
                <a:lnTo>
                  <a:pt x="3874" y="439"/>
                </a:lnTo>
                <a:lnTo>
                  <a:pt x="3874" y="266"/>
                </a:lnTo>
                <a:cubicBezTo>
                  <a:pt x="3874" y="220"/>
                  <a:pt x="3896" y="197"/>
                  <a:pt x="3931" y="197"/>
                </a:cubicBezTo>
                <a:cubicBezTo>
                  <a:pt x="3965" y="197"/>
                  <a:pt x="3983" y="219"/>
                  <a:pt x="3983" y="255"/>
                </a:cubicBezTo>
                <a:lnTo>
                  <a:pt x="3983" y="439"/>
                </a:lnTo>
                <a:lnTo>
                  <a:pt x="4062" y="439"/>
                </a:lnTo>
                <a:lnTo>
                  <a:pt x="4062" y="250"/>
                </a:lnTo>
                <a:cubicBezTo>
                  <a:pt x="4062" y="173"/>
                  <a:pt x="4016" y="123"/>
                  <a:pt x="3946" y="123"/>
                </a:cubicBezTo>
                <a:close/>
                <a:moveTo>
                  <a:pt x="4286" y="123"/>
                </a:moveTo>
                <a:cubicBezTo>
                  <a:pt x="4242" y="123"/>
                  <a:pt x="4209" y="140"/>
                  <a:pt x="4187" y="168"/>
                </a:cubicBezTo>
                <a:lnTo>
                  <a:pt x="4187" y="132"/>
                </a:lnTo>
                <a:lnTo>
                  <a:pt x="4107" y="132"/>
                </a:lnTo>
                <a:lnTo>
                  <a:pt x="4107" y="562"/>
                </a:lnTo>
                <a:lnTo>
                  <a:pt x="4187" y="562"/>
                </a:lnTo>
                <a:lnTo>
                  <a:pt x="4187" y="403"/>
                </a:lnTo>
                <a:cubicBezTo>
                  <a:pt x="4209" y="431"/>
                  <a:pt x="4242" y="448"/>
                  <a:pt x="4286" y="448"/>
                </a:cubicBezTo>
                <a:cubicBezTo>
                  <a:pt x="4369" y="448"/>
                  <a:pt x="4437" y="377"/>
                  <a:pt x="4437" y="286"/>
                </a:cubicBezTo>
                <a:cubicBezTo>
                  <a:pt x="4437" y="194"/>
                  <a:pt x="4369" y="123"/>
                  <a:pt x="4286" y="123"/>
                </a:cubicBezTo>
                <a:close/>
                <a:moveTo>
                  <a:pt x="4272" y="372"/>
                </a:moveTo>
                <a:cubicBezTo>
                  <a:pt x="4223" y="372"/>
                  <a:pt x="4187" y="337"/>
                  <a:pt x="4187" y="286"/>
                </a:cubicBezTo>
                <a:cubicBezTo>
                  <a:pt x="4187" y="234"/>
                  <a:pt x="4223" y="199"/>
                  <a:pt x="4272" y="199"/>
                </a:cubicBezTo>
                <a:cubicBezTo>
                  <a:pt x="4321" y="199"/>
                  <a:pt x="4357" y="234"/>
                  <a:pt x="4357" y="286"/>
                </a:cubicBezTo>
                <a:cubicBezTo>
                  <a:pt x="4357" y="337"/>
                  <a:pt x="4321" y="372"/>
                  <a:pt x="4272" y="372"/>
                </a:cubicBezTo>
                <a:close/>
                <a:moveTo>
                  <a:pt x="4549" y="185"/>
                </a:moveTo>
                <a:lnTo>
                  <a:pt x="4549" y="132"/>
                </a:lnTo>
                <a:lnTo>
                  <a:pt x="4470" y="132"/>
                </a:lnTo>
                <a:lnTo>
                  <a:pt x="4470" y="439"/>
                </a:lnTo>
                <a:lnTo>
                  <a:pt x="4549" y="439"/>
                </a:lnTo>
                <a:lnTo>
                  <a:pt x="4549" y="292"/>
                </a:lnTo>
                <a:cubicBezTo>
                  <a:pt x="4549" y="228"/>
                  <a:pt x="4602" y="209"/>
                  <a:pt x="4643" y="214"/>
                </a:cubicBezTo>
                <a:lnTo>
                  <a:pt x="4643" y="126"/>
                </a:lnTo>
                <a:cubicBezTo>
                  <a:pt x="4604" y="126"/>
                  <a:pt x="4565" y="143"/>
                  <a:pt x="4549" y="185"/>
                </a:cubicBezTo>
                <a:close/>
                <a:moveTo>
                  <a:pt x="4722" y="318"/>
                </a:moveTo>
                <a:lnTo>
                  <a:pt x="4953" y="318"/>
                </a:lnTo>
                <a:cubicBezTo>
                  <a:pt x="4955" y="308"/>
                  <a:pt x="4957" y="297"/>
                  <a:pt x="4957" y="286"/>
                </a:cubicBezTo>
                <a:cubicBezTo>
                  <a:pt x="4957" y="195"/>
                  <a:pt x="4892" y="123"/>
                  <a:pt x="4801" y="123"/>
                </a:cubicBezTo>
                <a:cubicBezTo>
                  <a:pt x="4704" y="123"/>
                  <a:pt x="4639" y="194"/>
                  <a:pt x="4639" y="286"/>
                </a:cubicBezTo>
                <a:cubicBezTo>
                  <a:pt x="4639" y="377"/>
                  <a:pt x="4704" y="448"/>
                  <a:pt x="4807" y="448"/>
                </a:cubicBezTo>
                <a:cubicBezTo>
                  <a:pt x="4866" y="448"/>
                  <a:pt x="4912" y="424"/>
                  <a:pt x="4941" y="382"/>
                </a:cubicBezTo>
                <a:lnTo>
                  <a:pt x="4877" y="345"/>
                </a:lnTo>
                <a:cubicBezTo>
                  <a:pt x="4864" y="363"/>
                  <a:pt x="4839" y="376"/>
                  <a:pt x="4808" y="376"/>
                </a:cubicBezTo>
                <a:cubicBezTo>
                  <a:pt x="4766" y="376"/>
                  <a:pt x="4733" y="359"/>
                  <a:pt x="4722" y="318"/>
                </a:cubicBezTo>
                <a:close/>
                <a:moveTo>
                  <a:pt x="4720" y="257"/>
                </a:moveTo>
                <a:cubicBezTo>
                  <a:pt x="4730" y="217"/>
                  <a:pt x="4758" y="195"/>
                  <a:pt x="4801" y="195"/>
                </a:cubicBezTo>
                <a:cubicBezTo>
                  <a:pt x="4834" y="195"/>
                  <a:pt x="4867" y="212"/>
                  <a:pt x="4877" y="257"/>
                </a:cubicBezTo>
                <a:lnTo>
                  <a:pt x="4720" y="257"/>
                </a:lnTo>
                <a:close/>
                <a:moveTo>
                  <a:pt x="5050" y="219"/>
                </a:moveTo>
                <a:cubicBezTo>
                  <a:pt x="5050" y="203"/>
                  <a:pt x="5066" y="194"/>
                  <a:pt x="5086" y="194"/>
                </a:cubicBezTo>
                <a:cubicBezTo>
                  <a:pt x="5109" y="194"/>
                  <a:pt x="5126" y="206"/>
                  <a:pt x="5135" y="225"/>
                </a:cubicBezTo>
                <a:lnTo>
                  <a:pt x="5203" y="188"/>
                </a:lnTo>
                <a:cubicBezTo>
                  <a:pt x="5179" y="146"/>
                  <a:pt x="5136" y="123"/>
                  <a:pt x="5086" y="123"/>
                </a:cubicBezTo>
                <a:cubicBezTo>
                  <a:pt x="5022" y="123"/>
                  <a:pt x="4969" y="158"/>
                  <a:pt x="4969" y="221"/>
                </a:cubicBezTo>
                <a:cubicBezTo>
                  <a:pt x="4969" y="329"/>
                  <a:pt x="5128" y="305"/>
                  <a:pt x="5128" y="350"/>
                </a:cubicBezTo>
                <a:cubicBezTo>
                  <a:pt x="5128" y="367"/>
                  <a:pt x="5110" y="376"/>
                  <a:pt x="5085" y="376"/>
                </a:cubicBezTo>
                <a:cubicBezTo>
                  <a:pt x="5054" y="376"/>
                  <a:pt x="5034" y="361"/>
                  <a:pt x="5025" y="336"/>
                </a:cubicBezTo>
                <a:lnTo>
                  <a:pt x="4956" y="375"/>
                </a:lnTo>
                <a:cubicBezTo>
                  <a:pt x="4978" y="422"/>
                  <a:pt x="5024" y="448"/>
                  <a:pt x="5085" y="448"/>
                </a:cubicBezTo>
                <a:cubicBezTo>
                  <a:pt x="5151" y="448"/>
                  <a:pt x="5209" y="416"/>
                  <a:pt x="5209" y="350"/>
                </a:cubicBezTo>
                <a:cubicBezTo>
                  <a:pt x="5209" y="236"/>
                  <a:pt x="5050" y="265"/>
                  <a:pt x="5050" y="219"/>
                </a:cubicBezTo>
                <a:close/>
                <a:moveTo>
                  <a:pt x="5467" y="132"/>
                </a:moveTo>
                <a:lnTo>
                  <a:pt x="5467" y="168"/>
                </a:lnTo>
                <a:cubicBezTo>
                  <a:pt x="5445" y="140"/>
                  <a:pt x="5411" y="123"/>
                  <a:pt x="5366" y="123"/>
                </a:cubicBezTo>
                <a:cubicBezTo>
                  <a:pt x="5285" y="123"/>
                  <a:pt x="5217" y="194"/>
                  <a:pt x="5217" y="286"/>
                </a:cubicBezTo>
                <a:cubicBezTo>
                  <a:pt x="5217" y="377"/>
                  <a:pt x="5285" y="448"/>
                  <a:pt x="5366" y="448"/>
                </a:cubicBezTo>
                <a:cubicBezTo>
                  <a:pt x="5411" y="448"/>
                  <a:pt x="5445" y="431"/>
                  <a:pt x="5467" y="403"/>
                </a:cubicBezTo>
                <a:lnTo>
                  <a:pt x="5467" y="439"/>
                </a:lnTo>
                <a:lnTo>
                  <a:pt x="5546" y="439"/>
                </a:lnTo>
                <a:lnTo>
                  <a:pt x="5546" y="132"/>
                </a:lnTo>
                <a:lnTo>
                  <a:pt x="5467" y="132"/>
                </a:lnTo>
                <a:close/>
                <a:moveTo>
                  <a:pt x="5381" y="372"/>
                </a:moveTo>
                <a:cubicBezTo>
                  <a:pt x="5333" y="372"/>
                  <a:pt x="5296" y="337"/>
                  <a:pt x="5296" y="286"/>
                </a:cubicBezTo>
                <a:cubicBezTo>
                  <a:pt x="5296" y="234"/>
                  <a:pt x="5333" y="199"/>
                  <a:pt x="5381" y="199"/>
                </a:cubicBezTo>
                <a:cubicBezTo>
                  <a:pt x="5430" y="199"/>
                  <a:pt x="5467" y="234"/>
                  <a:pt x="5467" y="286"/>
                </a:cubicBezTo>
                <a:cubicBezTo>
                  <a:pt x="5467" y="337"/>
                  <a:pt x="5430" y="372"/>
                  <a:pt x="5381" y="372"/>
                </a:cubicBezTo>
                <a:close/>
                <a:moveTo>
                  <a:pt x="185" y="680"/>
                </a:moveTo>
                <a:cubicBezTo>
                  <a:pt x="140" y="680"/>
                  <a:pt x="108" y="697"/>
                  <a:pt x="86" y="725"/>
                </a:cubicBezTo>
                <a:lnTo>
                  <a:pt x="86" y="689"/>
                </a:lnTo>
                <a:lnTo>
                  <a:pt x="6" y="689"/>
                </a:lnTo>
                <a:lnTo>
                  <a:pt x="6" y="1119"/>
                </a:lnTo>
                <a:lnTo>
                  <a:pt x="86" y="1119"/>
                </a:lnTo>
                <a:lnTo>
                  <a:pt x="86" y="960"/>
                </a:lnTo>
                <a:cubicBezTo>
                  <a:pt x="108" y="988"/>
                  <a:pt x="140" y="1005"/>
                  <a:pt x="185" y="1005"/>
                </a:cubicBezTo>
                <a:cubicBezTo>
                  <a:pt x="268" y="1005"/>
                  <a:pt x="335" y="934"/>
                  <a:pt x="335" y="842"/>
                </a:cubicBezTo>
                <a:cubicBezTo>
                  <a:pt x="335" y="751"/>
                  <a:pt x="268" y="680"/>
                  <a:pt x="185" y="680"/>
                </a:cubicBezTo>
                <a:close/>
                <a:moveTo>
                  <a:pt x="171" y="929"/>
                </a:moveTo>
                <a:cubicBezTo>
                  <a:pt x="122" y="929"/>
                  <a:pt x="86" y="894"/>
                  <a:pt x="86" y="842"/>
                </a:cubicBezTo>
                <a:cubicBezTo>
                  <a:pt x="86" y="791"/>
                  <a:pt x="122" y="756"/>
                  <a:pt x="171" y="756"/>
                </a:cubicBezTo>
                <a:cubicBezTo>
                  <a:pt x="220" y="756"/>
                  <a:pt x="256" y="791"/>
                  <a:pt x="256" y="842"/>
                </a:cubicBezTo>
                <a:cubicBezTo>
                  <a:pt x="256" y="894"/>
                  <a:pt x="220" y="929"/>
                  <a:pt x="171" y="929"/>
                </a:cubicBezTo>
                <a:close/>
                <a:moveTo>
                  <a:pt x="515" y="1005"/>
                </a:moveTo>
                <a:cubicBezTo>
                  <a:pt x="606" y="1005"/>
                  <a:pt x="678" y="934"/>
                  <a:pt x="678" y="842"/>
                </a:cubicBezTo>
                <a:cubicBezTo>
                  <a:pt x="678" y="751"/>
                  <a:pt x="606" y="680"/>
                  <a:pt x="515" y="680"/>
                </a:cubicBezTo>
                <a:cubicBezTo>
                  <a:pt x="425" y="680"/>
                  <a:pt x="353" y="751"/>
                  <a:pt x="353" y="842"/>
                </a:cubicBezTo>
                <a:cubicBezTo>
                  <a:pt x="353" y="934"/>
                  <a:pt x="425" y="1005"/>
                  <a:pt x="515" y="1005"/>
                </a:cubicBezTo>
                <a:close/>
                <a:moveTo>
                  <a:pt x="515" y="927"/>
                </a:moveTo>
                <a:cubicBezTo>
                  <a:pt x="468" y="927"/>
                  <a:pt x="432" y="892"/>
                  <a:pt x="432" y="842"/>
                </a:cubicBezTo>
                <a:cubicBezTo>
                  <a:pt x="432" y="793"/>
                  <a:pt x="468" y="757"/>
                  <a:pt x="515" y="757"/>
                </a:cubicBezTo>
                <a:cubicBezTo>
                  <a:pt x="562" y="757"/>
                  <a:pt x="599" y="793"/>
                  <a:pt x="599" y="842"/>
                </a:cubicBezTo>
                <a:cubicBezTo>
                  <a:pt x="599" y="892"/>
                  <a:pt x="562" y="927"/>
                  <a:pt x="515" y="927"/>
                </a:cubicBezTo>
                <a:close/>
                <a:moveTo>
                  <a:pt x="791" y="741"/>
                </a:moveTo>
                <a:lnTo>
                  <a:pt x="791" y="689"/>
                </a:lnTo>
                <a:lnTo>
                  <a:pt x="711" y="689"/>
                </a:lnTo>
                <a:lnTo>
                  <a:pt x="711" y="996"/>
                </a:lnTo>
                <a:lnTo>
                  <a:pt x="791" y="996"/>
                </a:lnTo>
                <a:lnTo>
                  <a:pt x="791" y="849"/>
                </a:lnTo>
                <a:cubicBezTo>
                  <a:pt x="791" y="785"/>
                  <a:pt x="843" y="766"/>
                  <a:pt x="884" y="771"/>
                </a:cubicBezTo>
                <a:lnTo>
                  <a:pt x="884" y="682"/>
                </a:lnTo>
                <a:cubicBezTo>
                  <a:pt x="846" y="682"/>
                  <a:pt x="807" y="700"/>
                  <a:pt x="791" y="741"/>
                </a:cubicBezTo>
                <a:close/>
                <a:moveTo>
                  <a:pt x="1488" y="765"/>
                </a:moveTo>
                <a:lnTo>
                  <a:pt x="1272" y="765"/>
                </a:lnTo>
                <a:lnTo>
                  <a:pt x="1272" y="840"/>
                </a:lnTo>
                <a:lnTo>
                  <a:pt x="1402" y="840"/>
                </a:lnTo>
                <a:cubicBezTo>
                  <a:pt x="1388" y="889"/>
                  <a:pt x="1345" y="922"/>
                  <a:pt x="1277" y="922"/>
                </a:cubicBezTo>
                <a:cubicBezTo>
                  <a:pt x="1187" y="922"/>
                  <a:pt x="1130" y="861"/>
                  <a:pt x="1130" y="781"/>
                </a:cubicBezTo>
                <a:cubicBezTo>
                  <a:pt x="1130" y="700"/>
                  <a:pt x="1189" y="639"/>
                  <a:pt x="1271" y="639"/>
                </a:cubicBezTo>
                <a:cubicBezTo>
                  <a:pt x="1323" y="639"/>
                  <a:pt x="1367" y="665"/>
                  <a:pt x="1386" y="699"/>
                </a:cubicBezTo>
                <a:lnTo>
                  <a:pt x="1459" y="657"/>
                </a:lnTo>
                <a:cubicBezTo>
                  <a:pt x="1423" y="598"/>
                  <a:pt x="1353" y="557"/>
                  <a:pt x="1271" y="557"/>
                </a:cubicBezTo>
                <a:cubicBezTo>
                  <a:pt x="1143" y="557"/>
                  <a:pt x="1046" y="657"/>
                  <a:pt x="1046" y="781"/>
                </a:cubicBezTo>
                <a:cubicBezTo>
                  <a:pt x="1046" y="904"/>
                  <a:pt x="1142" y="1005"/>
                  <a:pt x="1276" y="1005"/>
                </a:cubicBezTo>
                <a:cubicBezTo>
                  <a:pt x="1400" y="1005"/>
                  <a:pt x="1488" y="922"/>
                  <a:pt x="1488" y="798"/>
                </a:cubicBezTo>
                <a:lnTo>
                  <a:pt x="1488" y="765"/>
                </a:lnTo>
                <a:close/>
                <a:moveTo>
                  <a:pt x="1601" y="741"/>
                </a:moveTo>
                <a:lnTo>
                  <a:pt x="1601" y="689"/>
                </a:lnTo>
                <a:lnTo>
                  <a:pt x="1522" y="689"/>
                </a:lnTo>
                <a:lnTo>
                  <a:pt x="1522" y="996"/>
                </a:lnTo>
                <a:lnTo>
                  <a:pt x="1601" y="996"/>
                </a:lnTo>
                <a:lnTo>
                  <a:pt x="1601" y="849"/>
                </a:lnTo>
                <a:cubicBezTo>
                  <a:pt x="1601" y="785"/>
                  <a:pt x="1653" y="766"/>
                  <a:pt x="1695" y="771"/>
                </a:cubicBezTo>
                <a:lnTo>
                  <a:pt x="1695" y="682"/>
                </a:lnTo>
                <a:cubicBezTo>
                  <a:pt x="1656" y="682"/>
                  <a:pt x="1617" y="700"/>
                  <a:pt x="1601" y="741"/>
                </a:cubicBezTo>
                <a:close/>
                <a:moveTo>
                  <a:pt x="1774" y="875"/>
                </a:moveTo>
                <a:lnTo>
                  <a:pt x="2005" y="875"/>
                </a:lnTo>
                <a:cubicBezTo>
                  <a:pt x="2007" y="864"/>
                  <a:pt x="2009" y="854"/>
                  <a:pt x="2009" y="842"/>
                </a:cubicBezTo>
                <a:cubicBezTo>
                  <a:pt x="2009" y="752"/>
                  <a:pt x="1944" y="680"/>
                  <a:pt x="1853" y="680"/>
                </a:cubicBezTo>
                <a:cubicBezTo>
                  <a:pt x="1756" y="680"/>
                  <a:pt x="1690" y="751"/>
                  <a:pt x="1690" y="842"/>
                </a:cubicBezTo>
                <a:cubicBezTo>
                  <a:pt x="1690" y="934"/>
                  <a:pt x="1756" y="1005"/>
                  <a:pt x="1859" y="1005"/>
                </a:cubicBezTo>
                <a:cubicBezTo>
                  <a:pt x="1918" y="1005"/>
                  <a:pt x="1964" y="981"/>
                  <a:pt x="1993" y="939"/>
                </a:cubicBezTo>
                <a:lnTo>
                  <a:pt x="1929" y="902"/>
                </a:lnTo>
                <a:cubicBezTo>
                  <a:pt x="1916" y="920"/>
                  <a:pt x="1891" y="933"/>
                  <a:pt x="1860" y="933"/>
                </a:cubicBezTo>
                <a:cubicBezTo>
                  <a:pt x="1818" y="933"/>
                  <a:pt x="1785" y="916"/>
                  <a:pt x="1774" y="875"/>
                </a:cubicBezTo>
                <a:close/>
                <a:moveTo>
                  <a:pt x="1772" y="813"/>
                </a:moveTo>
                <a:cubicBezTo>
                  <a:pt x="1782" y="774"/>
                  <a:pt x="1810" y="751"/>
                  <a:pt x="1853" y="751"/>
                </a:cubicBezTo>
                <a:cubicBezTo>
                  <a:pt x="1886" y="751"/>
                  <a:pt x="1919" y="769"/>
                  <a:pt x="1929" y="813"/>
                </a:cubicBezTo>
                <a:lnTo>
                  <a:pt x="1772" y="813"/>
                </a:lnTo>
                <a:close/>
                <a:moveTo>
                  <a:pt x="2273" y="689"/>
                </a:moveTo>
                <a:lnTo>
                  <a:pt x="2273" y="725"/>
                </a:lnTo>
                <a:cubicBezTo>
                  <a:pt x="2250" y="697"/>
                  <a:pt x="2217" y="680"/>
                  <a:pt x="2172" y="680"/>
                </a:cubicBezTo>
                <a:cubicBezTo>
                  <a:pt x="2090" y="680"/>
                  <a:pt x="2023" y="751"/>
                  <a:pt x="2023" y="842"/>
                </a:cubicBezTo>
                <a:cubicBezTo>
                  <a:pt x="2023" y="934"/>
                  <a:pt x="2090" y="1005"/>
                  <a:pt x="2172" y="1005"/>
                </a:cubicBezTo>
                <a:cubicBezTo>
                  <a:pt x="2217" y="1005"/>
                  <a:pt x="2250" y="988"/>
                  <a:pt x="2273" y="960"/>
                </a:cubicBezTo>
                <a:lnTo>
                  <a:pt x="2273" y="996"/>
                </a:lnTo>
                <a:lnTo>
                  <a:pt x="2352" y="996"/>
                </a:lnTo>
                <a:lnTo>
                  <a:pt x="2352" y="689"/>
                </a:lnTo>
                <a:lnTo>
                  <a:pt x="2273" y="689"/>
                </a:lnTo>
                <a:close/>
                <a:moveTo>
                  <a:pt x="2187" y="929"/>
                </a:moveTo>
                <a:cubicBezTo>
                  <a:pt x="2138" y="929"/>
                  <a:pt x="2102" y="894"/>
                  <a:pt x="2102" y="842"/>
                </a:cubicBezTo>
                <a:cubicBezTo>
                  <a:pt x="2102" y="791"/>
                  <a:pt x="2138" y="756"/>
                  <a:pt x="2187" y="756"/>
                </a:cubicBezTo>
                <a:cubicBezTo>
                  <a:pt x="2236" y="756"/>
                  <a:pt x="2273" y="791"/>
                  <a:pt x="2273" y="842"/>
                </a:cubicBezTo>
                <a:cubicBezTo>
                  <a:pt x="2273" y="894"/>
                  <a:pt x="2236" y="929"/>
                  <a:pt x="2187" y="929"/>
                </a:cubicBezTo>
                <a:close/>
                <a:moveTo>
                  <a:pt x="2577" y="765"/>
                </a:moveTo>
                <a:lnTo>
                  <a:pt x="2577" y="689"/>
                </a:lnTo>
                <a:lnTo>
                  <a:pt x="2508" y="689"/>
                </a:lnTo>
                <a:lnTo>
                  <a:pt x="2508" y="602"/>
                </a:lnTo>
                <a:lnTo>
                  <a:pt x="2428" y="626"/>
                </a:lnTo>
                <a:lnTo>
                  <a:pt x="2428" y="689"/>
                </a:lnTo>
                <a:lnTo>
                  <a:pt x="2375" y="689"/>
                </a:lnTo>
                <a:lnTo>
                  <a:pt x="2375" y="765"/>
                </a:lnTo>
                <a:lnTo>
                  <a:pt x="2428" y="765"/>
                </a:lnTo>
                <a:lnTo>
                  <a:pt x="2428" y="893"/>
                </a:lnTo>
                <a:cubicBezTo>
                  <a:pt x="2428" y="976"/>
                  <a:pt x="2466" y="1008"/>
                  <a:pt x="2577" y="996"/>
                </a:cubicBezTo>
                <a:lnTo>
                  <a:pt x="2577" y="924"/>
                </a:lnTo>
                <a:cubicBezTo>
                  <a:pt x="2532" y="927"/>
                  <a:pt x="2508" y="926"/>
                  <a:pt x="2508" y="893"/>
                </a:cubicBezTo>
                <a:lnTo>
                  <a:pt x="2508" y="765"/>
                </a:lnTo>
                <a:lnTo>
                  <a:pt x="2577" y="765"/>
                </a:lnTo>
                <a:close/>
                <a:moveTo>
                  <a:pt x="2933" y="565"/>
                </a:moveTo>
                <a:lnTo>
                  <a:pt x="2773" y="565"/>
                </a:lnTo>
                <a:lnTo>
                  <a:pt x="2773" y="996"/>
                </a:lnTo>
                <a:lnTo>
                  <a:pt x="2858" y="996"/>
                </a:lnTo>
                <a:lnTo>
                  <a:pt x="2858" y="855"/>
                </a:lnTo>
                <a:lnTo>
                  <a:pt x="2933" y="855"/>
                </a:lnTo>
                <a:cubicBezTo>
                  <a:pt x="3016" y="855"/>
                  <a:pt x="3080" y="791"/>
                  <a:pt x="3080" y="710"/>
                </a:cubicBezTo>
                <a:cubicBezTo>
                  <a:pt x="3080" y="629"/>
                  <a:pt x="3016" y="565"/>
                  <a:pt x="2933" y="565"/>
                </a:cubicBezTo>
                <a:close/>
                <a:moveTo>
                  <a:pt x="2933" y="775"/>
                </a:moveTo>
                <a:lnTo>
                  <a:pt x="2858" y="775"/>
                </a:lnTo>
                <a:lnTo>
                  <a:pt x="2858" y="645"/>
                </a:lnTo>
                <a:lnTo>
                  <a:pt x="2933" y="645"/>
                </a:lnTo>
                <a:cubicBezTo>
                  <a:pt x="2970" y="645"/>
                  <a:pt x="2996" y="673"/>
                  <a:pt x="2996" y="710"/>
                </a:cubicBezTo>
                <a:cubicBezTo>
                  <a:pt x="2996" y="747"/>
                  <a:pt x="2970" y="775"/>
                  <a:pt x="2933" y="775"/>
                </a:cubicBezTo>
                <a:close/>
                <a:moveTo>
                  <a:pt x="3109" y="996"/>
                </a:moveTo>
                <a:lnTo>
                  <a:pt x="3189" y="996"/>
                </a:lnTo>
                <a:lnTo>
                  <a:pt x="3189" y="547"/>
                </a:lnTo>
                <a:lnTo>
                  <a:pt x="3109" y="547"/>
                </a:lnTo>
                <a:lnTo>
                  <a:pt x="3109" y="996"/>
                </a:lnTo>
                <a:close/>
                <a:moveTo>
                  <a:pt x="3472" y="689"/>
                </a:moveTo>
                <a:lnTo>
                  <a:pt x="3472" y="725"/>
                </a:lnTo>
                <a:cubicBezTo>
                  <a:pt x="3450" y="697"/>
                  <a:pt x="3417" y="680"/>
                  <a:pt x="3372" y="680"/>
                </a:cubicBezTo>
                <a:cubicBezTo>
                  <a:pt x="3290" y="680"/>
                  <a:pt x="3223" y="751"/>
                  <a:pt x="3223" y="842"/>
                </a:cubicBezTo>
                <a:cubicBezTo>
                  <a:pt x="3223" y="934"/>
                  <a:pt x="3290" y="1005"/>
                  <a:pt x="3372" y="1005"/>
                </a:cubicBezTo>
                <a:cubicBezTo>
                  <a:pt x="3417" y="1005"/>
                  <a:pt x="3450" y="988"/>
                  <a:pt x="3472" y="960"/>
                </a:cubicBezTo>
                <a:lnTo>
                  <a:pt x="3472" y="996"/>
                </a:lnTo>
                <a:lnTo>
                  <a:pt x="3552" y="996"/>
                </a:lnTo>
                <a:lnTo>
                  <a:pt x="3552" y="689"/>
                </a:lnTo>
                <a:lnTo>
                  <a:pt x="3472" y="689"/>
                </a:lnTo>
                <a:close/>
                <a:moveTo>
                  <a:pt x="3387" y="929"/>
                </a:moveTo>
                <a:cubicBezTo>
                  <a:pt x="3338" y="929"/>
                  <a:pt x="3302" y="894"/>
                  <a:pt x="3302" y="842"/>
                </a:cubicBezTo>
                <a:cubicBezTo>
                  <a:pt x="3302" y="791"/>
                  <a:pt x="3338" y="756"/>
                  <a:pt x="3387" y="756"/>
                </a:cubicBezTo>
                <a:cubicBezTo>
                  <a:pt x="3436" y="756"/>
                  <a:pt x="3472" y="791"/>
                  <a:pt x="3472" y="842"/>
                </a:cubicBezTo>
                <a:cubicBezTo>
                  <a:pt x="3472" y="894"/>
                  <a:pt x="3436" y="929"/>
                  <a:pt x="3387" y="929"/>
                </a:cubicBezTo>
                <a:close/>
                <a:moveTo>
                  <a:pt x="3748" y="1005"/>
                </a:moveTo>
                <a:cubicBezTo>
                  <a:pt x="3808" y="1005"/>
                  <a:pt x="3860" y="973"/>
                  <a:pt x="3887" y="925"/>
                </a:cubicBezTo>
                <a:lnTo>
                  <a:pt x="3818" y="885"/>
                </a:lnTo>
                <a:cubicBezTo>
                  <a:pt x="3805" y="911"/>
                  <a:pt x="3779" y="926"/>
                  <a:pt x="3747" y="926"/>
                </a:cubicBezTo>
                <a:cubicBezTo>
                  <a:pt x="3700" y="926"/>
                  <a:pt x="3665" y="891"/>
                  <a:pt x="3665" y="842"/>
                </a:cubicBezTo>
                <a:cubicBezTo>
                  <a:pt x="3665" y="793"/>
                  <a:pt x="3700" y="758"/>
                  <a:pt x="3747" y="758"/>
                </a:cubicBezTo>
                <a:cubicBezTo>
                  <a:pt x="3778" y="758"/>
                  <a:pt x="3805" y="774"/>
                  <a:pt x="3817" y="799"/>
                </a:cubicBezTo>
                <a:lnTo>
                  <a:pt x="3885" y="759"/>
                </a:lnTo>
                <a:cubicBezTo>
                  <a:pt x="3860" y="712"/>
                  <a:pt x="3808" y="680"/>
                  <a:pt x="3748" y="680"/>
                </a:cubicBezTo>
                <a:cubicBezTo>
                  <a:pt x="3654" y="680"/>
                  <a:pt x="3585" y="751"/>
                  <a:pt x="3585" y="842"/>
                </a:cubicBezTo>
                <a:cubicBezTo>
                  <a:pt x="3585" y="934"/>
                  <a:pt x="3654" y="1005"/>
                  <a:pt x="3748" y="1005"/>
                </a:cubicBezTo>
                <a:close/>
                <a:moveTo>
                  <a:pt x="3968" y="875"/>
                </a:moveTo>
                <a:lnTo>
                  <a:pt x="4200" y="875"/>
                </a:lnTo>
                <a:cubicBezTo>
                  <a:pt x="4202" y="864"/>
                  <a:pt x="4203" y="854"/>
                  <a:pt x="4203" y="842"/>
                </a:cubicBezTo>
                <a:cubicBezTo>
                  <a:pt x="4203" y="752"/>
                  <a:pt x="4138" y="680"/>
                  <a:pt x="4047" y="680"/>
                </a:cubicBezTo>
                <a:cubicBezTo>
                  <a:pt x="3951" y="680"/>
                  <a:pt x="3885" y="751"/>
                  <a:pt x="3885" y="842"/>
                </a:cubicBezTo>
                <a:cubicBezTo>
                  <a:pt x="3885" y="934"/>
                  <a:pt x="3950" y="1005"/>
                  <a:pt x="4053" y="1005"/>
                </a:cubicBezTo>
                <a:cubicBezTo>
                  <a:pt x="4112" y="1005"/>
                  <a:pt x="4159" y="981"/>
                  <a:pt x="4188" y="939"/>
                </a:cubicBezTo>
                <a:lnTo>
                  <a:pt x="4124" y="902"/>
                </a:lnTo>
                <a:cubicBezTo>
                  <a:pt x="4110" y="920"/>
                  <a:pt x="4085" y="933"/>
                  <a:pt x="4055" y="933"/>
                </a:cubicBezTo>
                <a:cubicBezTo>
                  <a:pt x="4013" y="933"/>
                  <a:pt x="3979" y="916"/>
                  <a:pt x="3968" y="875"/>
                </a:cubicBezTo>
                <a:close/>
                <a:moveTo>
                  <a:pt x="3967" y="813"/>
                </a:moveTo>
                <a:cubicBezTo>
                  <a:pt x="3976" y="774"/>
                  <a:pt x="4005" y="751"/>
                  <a:pt x="4047" y="751"/>
                </a:cubicBezTo>
                <a:cubicBezTo>
                  <a:pt x="4080" y="751"/>
                  <a:pt x="4114" y="769"/>
                  <a:pt x="4124" y="813"/>
                </a:cubicBezTo>
                <a:lnTo>
                  <a:pt x="3967" y="813"/>
                </a:lnTo>
                <a:close/>
                <a:moveTo>
                  <a:pt x="4565" y="765"/>
                </a:moveTo>
                <a:lnTo>
                  <a:pt x="4565" y="689"/>
                </a:lnTo>
                <a:lnTo>
                  <a:pt x="4496" y="689"/>
                </a:lnTo>
                <a:lnTo>
                  <a:pt x="4496" y="602"/>
                </a:lnTo>
                <a:lnTo>
                  <a:pt x="4416" y="626"/>
                </a:lnTo>
                <a:lnTo>
                  <a:pt x="4416" y="689"/>
                </a:lnTo>
                <a:lnTo>
                  <a:pt x="4363" y="689"/>
                </a:lnTo>
                <a:lnTo>
                  <a:pt x="4363" y="765"/>
                </a:lnTo>
                <a:lnTo>
                  <a:pt x="4416" y="765"/>
                </a:lnTo>
                <a:lnTo>
                  <a:pt x="4416" y="893"/>
                </a:lnTo>
                <a:cubicBezTo>
                  <a:pt x="4416" y="976"/>
                  <a:pt x="4454" y="1008"/>
                  <a:pt x="4565" y="996"/>
                </a:cubicBezTo>
                <a:lnTo>
                  <a:pt x="4565" y="924"/>
                </a:lnTo>
                <a:cubicBezTo>
                  <a:pt x="4520" y="927"/>
                  <a:pt x="4496" y="926"/>
                  <a:pt x="4496" y="893"/>
                </a:cubicBezTo>
                <a:lnTo>
                  <a:pt x="4496" y="765"/>
                </a:lnTo>
                <a:lnTo>
                  <a:pt x="4565" y="765"/>
                </a:lnTo>
                <a:close/>
                <a:moveTo>
                  <a:pt x="4736" y="1005"/>
                </a:moveTo>
                <a:cubicBezTo>
                  <a:pt x="4826" y="1005"/>
                  <a:pt x="4899" y="934"/>
                  <a:pt x="4899" y="842"/>
                </a:cubicBezTo>
                <a:cubicBezTo>
                  <a:pt x="4899" y="751"/>
                  <a:pt x="4826" y="680"/>
                  <a:pt x="4736" y="680"/>
                </a:cubicBezTo>
                <a:cubicBezTo>
                  <a:pt x="4645" y="680"/>
                  <a:pt x="4573" y="751"/>
                  <a:pt x="4573" y="842"/>
                </a:cubicBezTo>
                <a:cubicBezTo>
                  <a:pt x="4573" y="934"/>
                  <a:pt x="4645" y="1005"/>
                  <a:pt x="4736" y="1005"/>
                </a:cubicBezTo>
                <a:close/>
                <a:moveTo>
                  <a:pt x="4736" y="927"/>
                </a:moveTo>
                <a:cubicBezTo>
                  <a:pt x="4689" y="927"/>
                  <a:pt x="4653" y="892"/>
                  <a:pt x="4653" y="842"/>
                </a:cubicBezTo>
                <a:cubicBezTo>
                  <a:pt x="4653" y="793"/>
                  <a:pt x="4689" y="757"/>
                  <a:pt x="4736" y="757"/>
                </a:cubicBezTo>
                <a:cubicBezTo>
                  <a:pt x="4783" y="757"/>
                  <a:pt x="4819" y="793"/>
                  <a:pt x="4819" y="842"/>
                </a:cubicBezTo>
                <a:cubicBezTo>
                  <a:pt x="4819" y="892"/>
                  <a:pt x="4783" y="927"/>
                  <a:pt x="4736" y="927"/>
                </a:cubicBezTo>
                <a:close/>
                <a:moveTo>
                  <a:pt x="5179" y="996"/>
                </a:moveTo>
                <a:lnTo>
                  <a:pt x="5276" y="996"/>
                </a:lnTo>
                <a:lnTo>
                  <a:pt x="5357" y="712"/>
                </a:lnTo>
                <a:lnTo>
                  <a:pt x="5438" y="996"/>
                </a:lnTo>
                <a:lnTo>
                  <a:pt x="5534" y="996"/>
                </a:lnTo>
                <a:lnTo>
                  <a:pt x="5655" y="565"/>
                </a:lnTo>
                <a:lnTo>
                  <a:pt x="5566" y="565"/>
                </a:lnTo>
                <a:lnTo>
                  <a:pt x="5483" y="885"/>
                </a:lnTo>
                <a:lnTo>
                  <a:pt x="5393" y="565"/>
                </a:lnTo>
                <a:lnTo>
                  <a:pt x="5320" y="565"/>
                </a:lnTo>
                <a:lnTo>
                  <a:pt x="5231" y="885"/>
                </a:lnTo>
                <a:lnTo>
                  <a:pt x="5148" y="565"/>
                </a:lnTo>
                <a:lnTo>
                  <a:pt x="5059" y="565"/>
                </a:lnTo>
                <a:lnTo>
                  <a:pt x="5179" y="996"/>
                </a:lnTo>
                <a:close/>
                <a:moveTo>
                  <a:pt x="5787" y="1005"/>
                </a:moveTo>
                <a:cubicBezTo>
                  <a:pt x="5878" y="1005"/>
                  <a:pt x="5950" y="934"/>
                  <a:pt x="5950" y="842"/>
                </a:cubicBezTo>
                <a:cubicBezTo>
                  <a:pt x="5950" y="751"/>
                  <a:pt x="5878" y="680"/>
                  <a:pt x="5787" y="680"/>
                </a:cubicBezTo>
                <a:cubicBezTo>
                  <a:pt x="5697" y="680"/>
                  <a:pt x="5625" y="751"/>
                  <a:pt x="5625" y="842"/>
                </a:cubicBezTo>
                <a:cubicBezTo>
                  <a:pt x="5625" y="934"/>
                  <a:pt x="5697" y="1005"/>
                  <a:pt x="5787" y="1005"/>
                </a:cubicBezTo>
                <a:close/>
                <a:moveTo>
                  <a:pt x="5787" y="927"/>
                </a:moveTo>
                <a:cubicBezTo>
                  <a:pt x="5741" y="927"/>
                  <a:pt x="5704" y="892"/>
                  <a:pt x="5704" y="842"/>
                </a:cubicBezTo>
                <a:cubicBezTo>
                  <a:pt x="5704" y="793"/>
                  <a:pt x="5741" y="757"/>
                  <a:pt x="5787" y="757"/>
                </a:cubicBezTo>
                <a:cubicBezTo>
                  <a:pt x="5835" y="757"/>
                  <a:pt x="5871" y="793"/>
                  <a:pt x="5871" y="842"/>
                </a:cubicBezTo>
                <a:cubicBezTo>
                  <a:pt x="5871" y="892"/>
                  <a:pt x="5835" y="927"/>
                  <a:pt x="5787" y="927"/>
                </a:cubicBezTo>
                <a:close/>
                <a:moveTo>
                  <a:pt x="6063" y="741"/>
                </a:moveTo>
                <a:lnTo>
                  <a:pt x="6063" y="689"/>
                </a:lnTo>
                <a:lnTo>
                  <a:pt x="5984" y="689"/>
                </a:lnTo>
                <a:lnTo>
                  <a:pt x="5984" y="996"/>
                </a:lnTo>
                <a:lnTo>
                  <a:pt x="6063" y="996"/>
                </a:lnTo>
                <a:lnTo>
                  <a:pt x="6063" y="849"/>
                </a:lnTo>
                <a:cubicBezTo>
                  <a:pt x="6063" y="785"/>
                  <a:pt x="6115" y="766"/>
                  <a:pt x="6157" y="771"/>
                </a:cubicBezTo>
                <a:lnTo>
                  <a:pt x="6157" y="682"/>
                </a:lnTo>
                <a:cubicBezTo>
                  <a:pt x="6118" y="682"/>
                  <a:pt x="6079" y="700"/>
                  <a:pt x="6063" y="741"/>
                </a:cubicBezTo>
                <a:close/>
                <a:moveTo>
                  <a:pt x="6464" y="996"/>
                </a:moveTo>
                <a:lnTo>
                  <a:pt x="6336" y="840"/>
                </a:lnTo>
                <a:lnTo>
                  <a:pt x="6460" y="689"/>
                </a:lnTo>
                <a:lnTo>
                  <a:pt x="6365" y="689"/>
                </a:lnTo>
                <a:lnTo>
                  <a:pt x="6259" y="824"/>
                </a:lnTo>
                <a:lnTo>
                  <a:pt x="6259" y="565"/>
                </a:lnTo>
                <a:lnTo>
                  <a:pt x="6180" y="565"/>
                </a:lnTo>
                <a:lnTo>
                  <a:pt x="6180" y="996"/>
                </a:lnTo>
                <a:lnTo>
                  <a:pt x="6259" y="996"/>
                </a:lnTo>
                <a:lnTo>
                  <a:pt x="6259" y="856"/>
                </a:lnTo>
                <a:lnTo>
                  <a:pt x="6371" y="996"/>
                </a:lnTo>
                <a:lnTo>
                  <a:pt x="6464" y="996"/>
                </a:lnTo>
                <a:close/>
                <a:moveTo>
                  <a:pt x="6933" y="852"/>
                </a:moveTo>
                <a:lnTo>
                  <a:pt x="6996" y="852"/>
                </a:lnTo>
                <a:lnTo>
                  <a:pt x="7012" y="689"/>
                </a:lnTo>
                <a:lnTo>
                  <a:pt x="7012" y="565"/>
                </a:lnTo>
                <a:lnTo>
                  <a:pt x="6917" y="565"/>
                </a:lnTo>
                <a:lnTo>
                  <a:pt x="6917" y="689"/>
                </a:lnTo>
                <a:lnTo>
                  <a:pt x="6933" y="852"/>
                </a:lnTo>
                <a:close/>
                <a:moveTo>
                  <a:pt x="6965" y="1004"/>
                </a:moveTo>
                <a:cubicBezTo>
                  <a:pt x="6993" y="1004"/>
                  <a:pt x="7017" y="981"/>
                  <a:pt x="7017" y="952"/>
                </a:cubicBezTo>
                <a:cubicBezTo>
                  <a:pt x="7017" y="923"/>
                  <a:pt x="6993" y="900"/>
                  <a:pt x="6965" y="900"/>
                </a:cubicBezTo>
                <a:cubicBezTo>
                  <a:pt x="6936" y="900"/>
                  <a:pt x="6912" y="923"/>
                  <a:pt x="6912" y="952"/>
                </a:cubicBezTo>
                <a:cubicBezTo>
                  <a:pt x="6912" y="981"/>
                  <a:pt x="6936" y="1004"/>
                  <a:pt x="6965" y="1004"/>
                </a:cubicBezTo>
                <a:close/>
                <a:moveTo>
                  <a:pt x="6662" y="558"/>
                </a:moveTo>
                <a:cubicBezTo>
                  <a:pt x="6539" y="558"/>
                  <a:pt x="6440" y="658"/>
                  <a:pt x="6440" y="781"/>
                </a:cubicBezTo>
                <a:cubicBezTo>
                  <a:pt x="6440" y="904"/>
                  <a:pt x="6539" y="1004"/>
                  <a:pt x="6662" y="1004"/>
                </a:cubicBezTo>
                <a:cubicBezTo>
                  <a:pt x="6785" y="1004"/>
                  <a:pt x="6885" y="904"/>
                  <a:pt x="6885" y="781"/>
                </a:cubicBezTo>
                <a:cubicBezTo>
                  <a:pt x="6885" y="658"/>
                  <a:pt x="6785" y="558"/>
                  <a:pt x="6662" y="558"/>
                </a:cubicBezTo>
                <a:close/>
                <a:moveTo>
                  <a:pt x="6662" y="983"/>
                </a:moveTo>
                <a:cubicBezTo>
                  <a:pt x="6552" y="983"/>
                  <a:pt x="6462" y="892"/>
                  <a:pt x="6462" y="781"/>
                </a:cubicBezTo>
                <a:cubicBezTo>
                  <a:pt x="6462" y="669"/>
                  <a:pt x="6552" y="579"/>
                  <a:pt x="6662" y="579"/>
                </a:cubicBezTo>
                <a:cubicBezTo>
                  <a:pt x="6773" y="579"/>
                  <a:pt x="6862" y="669"/>
                  <a:pt x="6862" y="781"/>
                </a:cubicBezTo>
                <a:cubicBezTo>
                  <a:pt x="6862" y="892"/>
                  <a:pt x="6773" y="983"/>
                  <a:pt x="6662" y="983"/>
                </a:cubicBezTo>
                <a:close/>
                <a:moveTo>
                  <a:pt x="6758" y="743"/>
                </a:moveTo>
                <a:cubicBezTo>
                  <a:pt x="6758" y="697"/>
                  <a:pt x="6718" y="667"/>
                  <a:pt x="6670" y="667"/>
                </a:cubicBezTo>
                <a:lnTo>
                  <a:pt x="6578" y="667"/>
                </a:lnTo>
                <a:lnTo>
                  <a:pt x="6578" y="895"/>
                </a:lnTo>
                <a:lnTo>
                  <a:pt x="6644" y="895"/>
                </a:lnTo>
                <a:lnTo>
                  <a:pt x="6644" y="827"/>
                </a:lnTo>
                <a:lnTo>
                  <a:pt x="6667" y="827"/>
                </a:lnTo>
                <a:lnTo>
                  <a:pt x="6700" y="895"/>
                </a:lnTo>
                <a:lnTo>
                  <a:pt x="6771" y="895"/>
                </a:lnTo>
                <a:lnTo>
                  <a:pt x="6724" y="811"/>
                </a:lnTo>
                <a:cubicBezTo>
                  <a:pt x="6745" y="796"/>
                  <a:pt x="6758" y="773"/>
                  <a:pt x="6758" y="743"/>
                </a:cubicBezTo>
                <a:close/>
                <a:moveTo>
                  <a:pt x="6644" y="727"/>
                </a:moveTo>
                <a:lnTo>
                  <a:pt x="6664" y="727"/>
                </a:lnTo>
                <a:cubicBezTo>
                  <a:pt x="6681" y="727"/>
                  <a:pt x="6692" y="733"/>
                  <a:pt x="6692" y="749"/>
                </a:cubicBezTo>
                <a:cubicBezTo>
                  <a:pt x="6692" y="762"/>
                  <a:pt x="6681" y="772"/>
                  <a:pt x="6664" y="772"/>
                </a:cubicBezTo>
                <a:lnTo>
                  <a:pt x="6644" y="772"/>
                </a:lnTo>
                <a:lnTo>
                  <a:pt x="6644" y="727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4705350" y="3625850"/>
            <a:ext cx="1466850" cy="234950"/>
          </a:xfrm>
          <a:custGeom>
            <a:avLst/>
            <a:gdLst>
              <a:gd name="T0" fmla="*/ 233 w 2852"/>
              <a:gd name="T1" fmla="*/ 332 h 455"/>
              <a:gd name="T2" fmla="*/ 162 w 2852"/>
              <a:gd name="T3" fmla="*/ 204 h 455"/>
              <a:gd name="T4" fmla="*/ 163 w 2852"/>
              <a:gd name="T5" fmla="*/ 126 h 455"/>
              <a:gd name="T6" fmla="*/ 383 w 2852"/>
              <a:gd name="T7" fmla="*/ 321 h 455"/>
              <a:gd name="T8" fmla="*/ 462 w 2852"/>
              <a:gd name="T9" fmla="*/ 126 h 455"/>
              <a:gd name="T10" fmla="*/ 603 w 2852"/>
              <a:gd name="T11" fmla="*/ 385 h 455"/>
              <a:gd name="T12" fmla="*/ 383 w 2852"/>
              <a:gd name="T13" fmla="*/ 321 h 455"/>
              <a:gd name="T14" fmla="*/ 539 w 2852"/>
              <a:gd name="T15" fmla="*/ 260 h 455"/>
              <a:gd name="T16" fmla="*/ 730 w 2852"/>
              <a:gd name="T17" fmla="*/ 135 h 455"/>
              <a:gd name="T18" fmla="*/ 730 w 2852"/>
              <a:gd name="T19" fmla="*/ 442 h 455"/>
              <a:gd name="T20" fmla="*/ 824 w 2852"/>
              <a:gd name="T21" fmla="*/ 129 h 455"/>
              <a:gd name="T22" fmla="*/ 1032 w 2852"/>
              <a:gd name="T23" fmla="*/ 135 h 455"/>
              <a:gd name="T24" fmla="*/ 883 w 2852"/>
              <a:gd name="T25" fmla="*/ 73 h 455"/>
              <a:gd name="T26" fmla="*/ 829 w 2852"/>
              <a:gd name="T27" fmla="*/ 211 h 455"/>
              <a:gd name="T28" fmla="*/ 1032 w 2852"/>
              <a:gd name="T29" fmla="*/ 442 h 455"/>
              <a:gd name="T30" fmla="*/ 962 w 2852"/>
              <a:gd name="T31" fmla="*/ 211 h 455"/>
              <a:gd name="T32" fmla="*/ 1153 w 2852"/>
              <a:gd name="T33" fmla="*/ 49 h 455"/>
              <a:gd name="T34" fmla="*/ 1104 w 2852"/>
              <a:gd name="T35" fmla="*/ 98 h 455"/>
              <a:gd name="T36" fmla="*/ 1144 w 2852"/>
              <a:gd name="T37" fmla="*/ 135 h 455"/>
              <a:gd name="T38" fmla="*/ 1464 w 2852"/>
              <a:gd name="T39" fmla="*/ 135 h 455"/>
              <a:gd name="T40" fmla="*/ 1360 w 2852"/>
              <a:gd name="T41" fmla="*/ 79 h 455"/>
              <a:gd name="T42" fmla="*/ 1360 w 2852"/>
              <a:gd name="T43" fmla="*/ 3 h 455"/>
              <a:gd name="T44" fmla="*/ 1171 w 2852"/>
              <a:gd name="T45" fmla="*/ 135 h 455"/>
              <a:gd name="T46" fmla="*/ 1215 w 2852"/>
              <a:gd name="T47" fmla="*/ 442 h 455"/>
              <a:gd name="T48" fmla="*/ 1385 w 2852"/>
              <a:gd name="T49" fmla="*/ 211 h 455"/>
              <a:gd name="T50" fmla="*/ 1464 w 2852"/>
              <a:gd name="T51" fmla="*/ 135 h 455"/>
              <a:gd name="T52" fmla="*/ 1731 w 2852"/>
              <a:gd name="T53" fmla="*/ 332 h 455"/>
              <a:gd name="T54" fmla="*/ 1660 w 2852"/>
              <a:gd name="T55" fmla="*/ 204 h 455"/>
              <a:gd name="T56" fmla="*/ 1661 w 2852"/>
              <a:gd name="T57" fmla="*/ 126 h 455"/>
              <a:gd name="T58" fmla="*/ 2048 w 2852"/>
              <a:gd name="T59" fmla="*/ 135 h 455"/>
              <a:gd name="T60" fmla="*/ 1798 w 2852"/>
              <a:gd name="T61" fmla="*/ 289 h 455"/>
              <a:gd name="T62" fmla="*/ 2048 w 2852"/>
              <a:gd name="T63" fmla="*/ 442 h 455"/>
              <a:gd name="T64" fmla="*/ 2048 w 2852"/>
              <a:gd name="T65" fmla="*/ 135 h 455"/>
              <a:gd name="T66" fmla="*/ 1962 w 2852"/>
              <a:gd name="T67" fmla="*/ 202 h 455"/>
              <a:gd name="T68" fmla="*/ 2409 w 2852"/>
              <a:gd name="T69" fmla="*/ 12 h 455"/>
              <a:gd name="T70" fmla="*/ 2160 w 2852"/>
              <a:gd name="T71" fmla="*/ 289 h 455"/>
              <a:gd name="T72" fmla="*/ 2409 w 2852"/>
              <a:gd name="T73" fmla="*/ 442 h 455"/>
              <a:gd name="T74" fmla="*/ 2409 w 2852"/>
              <a:gd name="T75" fmla="*/ 12 h 455"/>
              <a:gd name="T76" fmla="*/ 2324 w 2852"/>
              <a:gd name="T77" fmla="*/ 202 h 455"/>
              <a:gd name="T78" fmla="*/ 2772 w 2852"/>
              <a:gd name="T79" fmla="*/ 135 h 455"/>
              <a:gd name="T80" fmla="*/ 2523 w 2852"/>
              <a:gd name="T81" fmla="*/ 289 h 455"/>
              <a:gd name="T82" fmla="*/ 2772 w 2852"/>
              <a:gd name="T83" fmla="*/ 442 h 455"/>
              <a:gd name="T84" fmla="*/ 2772 w 2852"/>
              <a:gd name="T85" fmla="*/ 135 h 455"/>
              <a:gd name="T86" fmla="*/ 2687 w 2852"/>
              <a:gd name="T87" fmla="*/ 202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52" h="455">
                <a:moveTo>
                  <a:pt x="163" y="451"/>
                </a:moveTo>
                <a:cubicBezTo>
                  <a:pt x="223" y="451"/>
                  <a:pt x="275" y="419"/>
                  <a:pt x="302" y="371"/>
                </a:cubicBezTo>
                <a:lnTo>
                  <a:pt x="233" y="332"/>
                </a:lnTo>
                <a:cubicBezTo>
                  <a:pt x="220" y="357"/>
                  <a:pt x="194" y="372"/>
                  <a:pt x="162" y="372"/>
                </a:cubicBezTo>
                <a:cubicBezTo>
                  <a:pt x="115" y="372"/>
                  <a:pt x="80" y="337"/>
                  <a:pt x="80" y="289"/>
                </a:cubicBezTo>
                <a:cubicBezTo>
                  <a:pt x="80" y="239"/>
                  <a:pt x="115" y="204"/>
                  <a:pt x="162" y="204"/>
                </a:cubicBezTo>
                <a:cubicBezTo>
                  <a:pt x="193" y="204"/>
                  <a:pt x="220" y="220"/>
                  <a:pt x="232" y="246"/>
                </a:cubicBezTo>
                <a:lnTo>
                  <a:pt x="300" y="206"/>
                </a:lnTo>
                <a:cubicBezTo>
                  <a:pt x="275" y="158"/>
                  <a:pt x="223" y="126"/>
                  <a:pt x="163" y="126"/>
                </a:cubicBezTo>
                <a:cubicBezTo>
                  <a:pt x="69" y="126"/>
                  <a:pt x="0" y="197"/>
                  <a:pt x="0" y="289"/>
                </a:cubicBezTo>
                <a:cubicBezTo>
                  <a:pt x="0" y="380"/>
                  <a:pt x="69" y="451"/>
                  <a:pt x="163" y="451"/>
                </a:cubicBezTo>
                <a:close/>
                <a:moveTo>
                  <a:pt x="383" y="321"/>
                </a:moveTo>
                <a:lnTo>
                  <a:pt x="615" y="321"/>
                </a:lnTo>
                <a:cubicBezTo>
                  <a:pt x="617" y="311"/>
                  <a:pt x="618" y="300"/>
                  <a:pt x="618" y="289"/>
                </a:cubicBezTo>
                <a:cubicBezTo>
                  <a:pt x="618" y="198"/>
                  <a:pt x="553" y="126"/>
                  <a:pt x="462" y="126"/>
                </a:cubicBezTo>
                <a:cubicBezTo>
                  <a:pt x="366" y="126"/>
                  <a:pt x="300" y="197"/>
                  <a:pt x="300" y="289"/>
                </a:cubicBezTo>
                <a:cubicBezTo>
                  <a:pt x="300" y="380"/>
                  <a:pt x="365" y="451"/>
                  <a:pt x="468" y="451"/>
                </a:cubicBezTo>
                <a:cubicBezTo>
                  <a:pt x="528" y="451"/>
                  <a:pt x="574" y="427"/>
                  <a:pt x="603" y="385"/>
                </a:cubicBezTo>
                <a:lnTo>
                  <a:pt x="539" y="348"/>
                </a:lnTo>
                <a:cubicBezTo>
                  <a:pt x="525" y="366"/>
                  <a:pt x="500" y="379"/>
                  <a:pt x="470" y="379"/>
                </a:cubicBezTo>
                <a:cubicBezTo>
                  <a:pt x="428" y="379"/>
                  <a:pt x="394" y="362"/>
                  <a:pt x="383" y="321"/>
                </a:cubicBezTo>
                <a:close/>
                <a:moveTo>
                  <a:pt x="382" y="260"/>
                </a:moveTo>
                <a:cubicBezTo>
                  <a:pt x="391" y="220"/>
                  <a:pt x="420" y="198"/>
                  <a:pt x="462" y="198"/>
                </a:cubicBezTo>
                <a:cubicBezTo>
                  <a:pt x="496" y="198"/>
                  <a:pt x="529" y="215"/>
                  <a:pt x="539" y="260"/>
                </a:cubicBezTo>
                <a:lnTo>
                  <a:pt x="382" y="260"/>
                </a:lnTo>
                <a:close/>
                <a:moveTo>
                  <a:pt x="730" y="188"/>
                </a:moveTo>
                <a:lnTo>
                  <a:pt x="730" y="135"/>
                </a:lnTo>
                <a:lnTo>
                  <a:pt x="651" y="135"/>
                </a:lnTo>
                <a:lnTo>
                  <a:pt x="651" y="442"/>
                </a:lnTo>
                <a:lnTo>
                  <a:pt x="730" y="442"/>
                </a:lnTo>
                <a:lnTo>
                  <a:pt x="730" y="295"/>
                </a:lnTo>
                <a:cubicBezTo>
                  <a:pt x="730" y="231"/>
                  <a:pt x="782" y="212"/>
                  <a:pt x="824" y="217"/>
                </a:cubicBezTo>
                <a:lnTo>
                  <a:pt x="824" y="129"/>
                </a:lnTo>
                <a:cubicBezTo>
                  <a:pt x="785" y="129"/>
                  <a:pt x="746" y="146"/>
                  <a:pt x="730" y="188"/>
                </a:cubicBezTo>
                <a:close/>
                <a:moveTo>
                  <a:pt x="1032" y="211"/>
                </a:moveTo>
                <a:lnTo>
                  <a:pt x="1032" y="135"/>
                </a:lnTo>
                <a:lnTo>
                  <a:pt x="962" y="135"/>
                </a:lnTo>
                <a:lnTo>
                  <a:pt x="962" y="49"/>
                </a:lnTo>
                <a:lnTo>
                  <a:pt x="883" y="73"/>
                </a:lnTo>
                <a:lnTo>
                  <a:pt x="883" y="135"/>
                </a:lnTo>
                <a:lnTo>
                  <a:pt x="829" y="135"/>
                </a:lnTo>
                <a:lnTo>
                  <a:pt x="829" y="211"/>
                </a:lnTo>
                <a:lnTo>
                  <a:pt x="883" y="211"/>
                </a:lnTo>
                <a:lnTo>
                  <a:pt x="883" y="339"/>
                </a:lnTo>
                <a:cubicBezTo>
                  <a:pt x="883" y="422"/>
                  <a:pt x="920" y="455"/>
                  <a:pt x="1032" y="442"/>
                </a:cubicBezTo>
                <a:lnTo>
                  <a:pt x="1032" y="370"/>
                </a:lnTo>
                <a:cubicBezTo>
                  <a:pt x="986" y="373"/>
                  <a:pt x="962" y="372"/>
                  <a:pt x="962" y="339"/>
                </a:cubicBezTo>
                <a:lnTo>
                  <a:pt x="962" y="211"/>
                </a:lnTo>
                <a:lnTo>
                  <a:pt x="1032" y="211"/>
                </a:lnTo>
                <a:close/>
                <a:moveTo>
                  <a:pt x="1104" y="98"/>
                </a:moveTo>
                <a:cubicBezTo>
                  <a:pt x="1131" y="98"/>
                  <a:pt x="1153" y="76"/>
                  <a:pt x="1153" y="49"/>
                </a:cubicBezTo>
                <a:cubicBezTo>
                  <a:pt x="1153" y="23"/>
                  <a:pt x="1131" y="0"/>
                  <a:pt x="1104" y="0"/>
                </a:cubicBezTo>
                <a:cubicBezTo>
                  <a:pt x="1078" y="0"/>
                  <a:pt x="1056" y="23"/>
                  <a:pt x="1056" y="49"/>
                </a:cubicBezTo>
                <a:cubicBezTo>
                  <a:pt x="1056" y="76"/>
                  <a:pt x="1078" y="98"/>
                  <a:pt x="1104" y="98"/>
                </a:cubicBezTo>
                <a:close/>
                <a:moveTo>
                  <a:pt x="1065" y="442"/>
                </a:moveTo>
                <a:lnTo>
                  <a:pt x="1144" y="442"/>
                </a:lnTo>
                <a:lnTo>
                  <a:pt x="1144" y="135"/>
                </a:lnTo>
                <a:lnTo>
                  <a:pt x="1065" y="135"/>
                </a:lnTo>
                <a:lnTo>
                  <a:pt x="1065" y="442"/>
                </a:lnTo>
                <a:close/>
                <a:moveTo>
                  <a:pt x="1464" y="135"/>
                </a:moveTo>
                <a:lnTo>
                  <a:pt x="1294" y="135"/>
                </a:lnTo>
                <a:lnTo>
                  <a:pt x="1294" y="132"/>
                </a:lnTo>
                <a:cubicBezTo>
                  <a:pt x="1294" y="90"/>
                  <a:pt x="1318" y="79"/>
                  <a:pt x="1360" y="79"/>
                </a:cubicBezTo>
                <a:cubicBezTo>
                  <a:pt x="1382" y="79"/>
                  <a:pt x="1406" y="81"/>
                  <a:pt x="1432" y="84"/>
                </a:cubicBezTo>
                <a:lnTo>
                  <a:pt x="1432" y="12"/>
                </a:lnTo>
                <a:cubicBezTo>
                  <a:pt x="1406" y="6"/>
                  <a:pt x="1383" y="3"/>
                  <a:pt x="1360" y="3"/>
                </a:cubicBezTo>
                <a:cubicBezTo>
                  <a:pt x="1262" y="3"/>
                  <a:pt x="1215" y="47"/>
                  <a:pt x="1215" y="132"/>
                </a:cubicBezTo>
                <a:lnTo>
                  <a:pt x="1215" y="135"/>
                </a:lnTo>
                <a:lnTo>
                  <a:pt x="1171" y="135"/>
                </a:lnTo>
                <a:lnTo>
                  <a:pt x="1171" y="211"/>
                </a:lnTo>
                <a:lnTo>
                  <a:pt x="1215" y="211"/>
                </a:lnTo>
                <a:lnTo>
                  <a:pt x="1215" y="442"/>
                </a:lnTo>
                <a:lnTo>
                  <a:pt x="1294" y="442"/>
                </a:lnTo>
                <a:lnTo>
                  <a:pt x="1294" y="211"/>
                </a:lnTo>
                <a:lnTo>
                  <a:pt x="1385" y="211"/>
                </a:lnTo>
                <a:lnTo>
                  <a:pt x="1385" y="442"/>
                </a:lnTo>
                <a:lnTo>
                  <a:pt x="1464" y="442"/>
                </a:lnTo>
                <a:lnTo>
                  <a:pt x="1464" y="135"/>
                </a:lnTo>
                <a:close/>
                <a:moveTo>
                  <a:pt x="1661" y="451"/>
                </a:moveTo>
                <a:cubicBezTo>
                  <a:pt x="1721" y="451"/>
                  <a:pt x="1773" y="419"/>
                  <a:pt x="1800" y="371"/>
                </a:cubicBezTo>
                <a:lnTo>
                  <a:pt x="1731" y="332"/>
                </a:lnTo>
                <a:cubicBezTo>
                  <a:pt x="1718" y="357"/>
                  <a:pt x="1692" y="372"/>
                  <a:pt x="1660" y="372"/>
                </a:cubicBezTo>
                <a:cubicBezTo>
                  <a:pt x="1613" y="372"/>
                  <a:pt x="1577" y="337"/>
                  <a:pt x="1577" y="289"/>
                </a:cubicBezTo>
                <a:cubicBezTo>
                  <a:pt x="1577" y="239"/>
                  <a:pt x="1613" y="204"/>
                  <a:pt x="1660" y="204"/>
                </a:cubicBezTo>
                <a:cubicBezTo>
                  <a:pt x="1691" y="204"/>
                  <a:pt x="1718" y="220"/>
                  <a:pt x="1730" y="246"/>
                </a:cubicBezTo>
                <a:lnTo>
                  <a:pt x="1798" y="206"/>
                </a:lnTo>
                <a:cubicBezTo>
                  <a:pt x="1773" y="158"/>
                  <a:pt x="1721" y="126"/>
                  <a:pt x="1661" y="126"/>
                </a:cubicBezTo>
                <a:cubicBezTo>
                  <a:pt x="1567" y="126"/>
                  <a:pt x="1498" y="197"/>
                  <a:pt x="1498" y="289"/>
                </a:cubicBezTo>
                <a:cubicBezTo>
                  <a:pt x="1498" y="380"/>
                  <a:pt x="1567" y="451"/>
                  <a:pt x="1661" y="451"/>
                </a:cubicBezTo>
                <a:close/>
                <a:moveTo>
                  <a:pt x="2048" y="135"/>
                </a:moveTo>
                <a:lnTo>
                  <a:pt x="2048" y="171"/>
                </a:lnTo>
                <a:cubicBezTo>
                  <a:pt x="2025" y="143"/>
                  <a:pt x="1992" y="126"/>
                  <a:pt x="1947" y="126"/>
                </a:cubicBezTo>
                <a:cubicBezTo>
                  <a:pt x="1865" y="126"/>
                  <a:pt x="1798" y="197"/>
                  <a:pt x="1798" y="289"/>
                </a:cubicBezTo>
                <a:cubicBezTo>
                  <a:pt x="1798" y="380"/>
                  <a:pt x="1865" y="451"/>
                  <a:pt x="1947" y="451"/>
                </a:cubicBezTo>
                <a:cubicBezTo>
                  <a:pt x="1992" y="451"/>
                  <a:pt x="2025" y="434"/>
                  <a:pt x="2048" y="406"/>
                </a:cubicBezTo>
                <a:lnTo>
                  <a:pt x="2048" y="442"/>
                </a:lnTo>
                <a:lnTo>
                  <a:pt x="2127" y="442"/>
                </a:lnTo>
                <a:lnTo>
                  <a:pt x="2127" y="135"/>
                </a:lnTo>
                <a:lnTo>
                  <a:pt x="2048" y="135"/>
                </a:lnTo>
                <a:close/>
                <a:moveTo>
                  <a:pt x="1962" y="375"/>
                </a:moveTo>
                <a:cubicBezTo>
                  <a:pt x="1913" y="375"/>
                  <a:pt x="1877" y="340"/>
                  <a:pt x="1877" y="289"/>
                </a:cubicBezTo>
                <a:cubicBezTo>
                  <a:pt x="1877" y="237"/>
                  <a:pt x="1913" y="202"/>
                  <a:pt x="1962" y="202"/>
                </a:cubicBezTo>
                <a:cubicBezTo>
                  <a:pt x="2011" y="202"/>
                  <a:pt x="2048" y="237"/>
                  <a:pt x="2048" y="289"/>
                </a:cubicBezTo>
                <a:cubicBezTo>
                  <a:pt x="2048" y="340"/>
                  <a:pt x="2011" y="375"/>
                  <a:pt x="1962" y="375"/>
                </a:cubicBezTo>
                <a:close/>
                <a:moveTo>
                  <a:pt x="2409" y="12"/>
                </a:moveTo>
                <a:lnTo>
                  <a:pt x="2409" y="171"/>
                </a:lnTo>
                <a:cubicBezTo>
                  <a:pt x="2387" y="143"/>
                  <a:pt x="2355" y="126"/>
                  <a:pt x="2310" y="126"/>
                </a:cubicBezTo>
                <a:cubicBezTo>
                  <a:pt x="2227" y="126"/>
                  <a:pt x="2160" y="197"/>
                  <a:pt x="2160" y="289"/>
                </a:cubicBezTo>
                <a:cubicBezTo>
                  <a:pt x="2160" y="380"/>
                  <a:pt x="2227" y="451"/>
                  <a:pt x="2310" y="451"/>
                </a:cubicBezTo>
                <a:cubicBezTo>
                  <a:pt x="2355" y="451"/>
                  <a:pt x="2387" y="434"/>
                  <a:pt x="2409" y="406"/>
                </a:cubicBezTo>
                <a:lnTo>
                  <a:pt x="2409" y="442"/>
                </a:lnTo>
                <a:lnTo>
                  <a:pt x="2489" y="442"/>
                </a:lnTo>
                <a:lnTo>
                  <a:pt x="2489" y="12"/>
                </a:lnTo>
                <a:lnTo>
                  <a:pt x="2409" y="12"/>
                </a:lnTo>
                <a:close/>
                <a:moveTo>
                  <a:pt x="2324" y="375"/>
                </a:moveTo>
                <a:cubicBezTo>
                  <a:pt x="2275" y="375"/>
                  <a:pt x="2239" y="340"/>
                  <a:pt x="2239" y="289"/>
                </a:cubicBezTo>
                <a:cubicBezTo>
                  <a:pt x="2239" y="237"/>
                  <a:pt x="2275" y="202"/>
                  <a:pt x="2324" y="202"/>
                </a:cubicBezTo>
                <a:cubicBezTo>
                  <a:pt x="2373" y="202"/>
                  <a:pt x="2409" y="237"/>
                  <a:pt x="2409" y="289"/>
                </a:cubicBezTo>
                <a:cubicBezTo>
                  <a:pt x="2409" y="340"/>
                  <a:pt x="2373" y="375"/>
                  <a:pt x="2324" y="375"/>
                </a:cubicBezTo>
                <a:close/>
                <a:moveTo>
                  <a:pt x="2772" y="135"/>
                </a:moveTo>
                <a:lnTo>
                  <a:pt x="2772" y="171"/>
                </a:lnTo>
                <a:cubicBezTo>
                  <a:pt x="2750" y="143"/>
                  <a:pt x="2717" y="126"/>
                  <a:pt x="2672" y="126"/>
                </a:cubicBezTo>
                <a:cubicBezTo>
                  <a:pt x="2590" y="126"/>
                  <a:pt x="2523" y="197"/>
                  <a:pt x="2523" y="289"/>
                </a:cubicBezTo>
                <a:cubicBezTo>
                  <a:pt x="2523" y="380"/>
                  <a:pt x="2590" y="451"/>
                  <a:pt x="2672" y="451"/>
                </a:cubicBezTo>
                <a:cubicBezTo>
                  <a:pt x="2717" y="451"/>
                  <a:pt x="2750" y="434"/>
                  <a:pt x="2772" y="406"/>
                </a:cubicBezTo>
                <a:lnTo>
                  <a:pt x="2772" y="442"/>
                </a:lnTo>
                <a:lnTo>
                  <a:pt x="2852" y="442"/>
                </a:lnTo>
                <a:lnTo>
                  <a:pt x="2852" y="135"/>
                </a:lnTo>
                <a:lnTo>
                  <a:pt x="2772" y="135"/>
                </a:lnTo>
                <a:close/>
                <a:moveTo>
                  <a:pt x="2687" y="375"/>
                </a:moveTo>
                <a:cubicBezTo>
                  <a:pt x="2638" y="375"/>
                  <a:pt x="2602" y="340"/>
                  <a:pt x="2602" y="289"/>
                </a:cubicBezTo>
                <a:cubicBezTo>
                  <a:pt x="2602" y="237"/>
                  <a:pt x="2638" y="202"/>
                  <a:pt x="2687" y="202"/>
                </a:cubicBezTo>
                <a:cubicBezTo>
                  <a:pt x="2736" y="202"/>
                  <a:pt x="2772" y="237"/>
                  <a:pt x="2772" y="289"/>
                </a:cubicBezTo>
                <a:cubicBezTo>
                  <a:pt x="2772" y="340"/>
                  <a:pt x="2736" y="375"/>
                  <a:pt x="2687" y="375"/>
                </a:cubicBezTo>
                <a:close/>
              </a:path>
            </a:pathLst>
          </a:cu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612775" y="3619500"/>
            <a:ext cx="749300" cy="1268413"/>
          </a:xfrm>
          <a:custGeom>
            <a:avLst/>
            <a:gdLst>
              <a:gd name="T0" fmla="*/ 1434 w 1459"/>
              <a:gd name="T1" fmla="*/ 2062 h 2461"/>
              <a:gd name="T2" fmla="*/ 1318 w 1459"/>
              <a:gd name="T3" fmla="*/ 2153 h 2461"/>
              <a:gd name="T4" fmla="*/ 1240 w 1459"/>
              <a:gd name="T5" fmla="*/ 2166 h 2461"/>
              <a:gd name="T6" fmla="*/ 1076 w 1459"/>
              <a:gd name="T7" fmla="*/ 2283 h 2461"/>
              <a:gd name="T8" fmla="*/ 976 w 1459"/>
              <a:gd name="T9" fmla="*/ 2309 h 2461"/>
              <a:gd name="T10" fmla="*/ 866 w 1459"/>
              <a:gd name="T11" fmla="*/ 2368 h 2461"/>
              <a:gd name="T12" fmla="*/ 790 w 1459"/>
              <a:gd name="T13" fmla="*/ 2437 h 2461"/>
              <a:gd name="T14" fmla="*/ 724 w 1459"/>
              <a:gd name="T15" fmla="*/ 2438 h 2461"/>
              <a:gd name="T16" fmla="*/ 536 w 1459"/>
              <a:gd name="T17" fmla="*/ 2365 h 2461"/>
              <a:gd name="T18" fmla="*/ 459 w 1459"/>
              <a:gd name="T19" fmla="*/ 2296 h 2461"/>
              <a:gd name="T20" fmla="*/ 349 w 1459"/>
              <a:gd name="T21" fmla="*/ 2236 h 2461"/>
              <a:gd name="T22" fmla="*/ 249 w 1459"/>
              <a:gd name="T23" fmla="*/ 2211 h 2461"/>
              <a:gd name="T24" fmla="*/ 195 w 1459"/>
              <a:gd name="T25" fmla="*/ 2153 h 2461"/>
              <a:gd name="T26" fmla="*/ 7 w 1459"/>
              <a:gd name="T27" fmla="*/ 2081 h 2461"/>
              <a:gd name="T28" fmla="*/ 25 w 1459"/>
              <a:gd name="T29" fmla="*/ 1970 h 2461"/>
              <a:gd name="T30" fmla="*/ 25 w 1459"/>
              <a:gd name="T31" fmla="*/ 1845 h 2461"/>
              <a:gd name="T32" fmla="*/ 0 w 1459"/>
              <a:gd name="T33" fmla="*/ 1745 h 2461"/>
              <a:gd name="T34" fmla="*/ 25 w 1459"/>
              <a:gd name="T35" fmla="*/ 1670 h 2461"/>
              <a:gd name="T36" fmla="*/ 0 w 1459"/>
              <a:gd name="T37" fmla="*/ 1470 h 2461"/>
              <a:gd name="T38" fmla="*/ 25 w 1459"/>
              <a:gd name="T39" fmla="*/ 1370 h 2461"/>
              <a:gd name="T40" fmla="*/ 25 w 1459"/>
              <a:gd name="T41" fmla="*/ 1245 h 2461"/>
              <a:gd name="T42" fmla="*/ 0 w 1459"/>
              <a:gd name="T43" fmla="*/ 1145 h 2461"/>
              <a:gd name="T44" fmla="*/ 25 w 1459"/>
              <a:gd name="T45" fmla="*/ 1070 h 2461"/>
              <a:gd name="T46" fmla="*/ 0 w 1459"/>
              <a:gd name="T47" fmla="*/ 870 h 2461"/>
              <a:gd name="T48" fmla="*/ 25 w 1459"/>
              <a:gd name="T49" fmla="*/ 770 h 2461"/>
              <a:gd name="T50" fmla="*/ 25 w 1459"/>
              <a:gd name="T51" fmla="*/ 645 h 2461"/>
              <a:gd name="T52" fmla="*/ 0 w 1459"/>
              <a:gd name="T53" fmla="*/ 545 h 2461"/>
              <a:gd name="T54" fmla="*/ 25 w 1459"/>
              <a:gd name="T55" fmla="*/ 470 h 2461"/>
              <a:gd name="T56" fmla="*/ 0 w 1459"/>
              <a:gd name="T57" fmla="*/ 270 h 2461"/>
              <a:gd name="T58" fmla="*/ 25 w 1459"/>
              <a:gd name="T59" fmla="*/ 170 h 2461"/>
              <a:gd name="T60" fmla="*/ 25 w 1459"/>
              <a:gd name="T61" fmla="*/ 45 h 2461"/>
              <a:gd name="T62" fmla="*/ 8 w 1459"/>
              <a:gd name="T63" fmla="*/ 20 h 2461"/>
              <a:gd name="T64" fmla="*/ 204 w 1459"/>
              <a:gd name="T65" fmla="*/ 0 h 2461"/>
              <a:gd name="T66" fmla="*/ 304 w 1459"/>
              <a:gd name="T67" fmla="*/ 25 h 2461"/>
              <a:gd name="T68" fmla="*/ 429 w 1459"/>
              <a:gd name="T69" fmla="*/ 25 h 2461"/>
              <a:gd name="T70" fmla="*/ 529 w 1459"/>
              <a:gd name="T71" fmla="*/ 0 h 2461"/>
              <a:gd name="T72" fmla="*/ 604 w 1459"/>
              <a:gd name="T73" fmla="*/ 25 h 2461"/>
              <a:gd name="T74" fmla="*/ 804 w 1459"/>
              <a:gd name="T75" fmla="*/ 0 h 2461"/>
              <a:gd name="T76" fmla="*/ 904 w 1459"/>
              <a:gd name="T77" fmla="*/ 25 h 2461"/>
              <a:gd name="T78" fmla="*/ 1029 w 1459"/>
              <a:gd name="T79" fmla="*/ 25 h 2461"/>
              <a:gd name="T80" fmla="*/ 1129 w 1459"/>
              <a:gd name="T81" fmla="*/ 0 h 2461"/>
              <a:gd name="T82" fmla="*/ 1204 w 1459"/>
              <a:gd name="T83" fmla="*/ 25 h 2461"/>
              <a:gd name="T84" fmla="*/ 1404 w 1459"/>
              <a:gd name="T85" fmla="*/ 0 h 2461"/>
              <a:gd name="T86" fmla="*/ 1434 w 1459"/>
              <a:gd name="T87" fmla="*/ 25 h 2461"/>
              <a:gd name="T88" fmla="*/ 1459 w 1459"/>
              <a:gd name="T89" fmla="*/ 144 h 2461"/>
              <a:gd name="T90" fmla="*/ 1434 w 1459"/>
              <a:gd name="T91" fmla="*/ 219 h 2461"/>
              <a:gd name="T92" fmla="*/ 1459 w 1459"/>
              <a:gd name="T93" fmla="*/ 419 h 2461"/>
              <a:gd name="T94" fmla="*/ 1434 w 1459"/>
              <a:gd name="T95" fmla="*/ 519 h 2461"/>
              <a:gd name="T96" fmla="*/ 1434 w 1459"/>
              <a:gd name="T97" fmla="*/ 644 h 2461"/>
              <a:gd name="T98" fmla="*/ 1459 w 1459"/>
              <a:gd name="T99" fmla="*/ 744 h 2461"/>
              <a:gd name="T100" fmla="*/ 1434 w 1459"/>
              <a:gd name="T101" fmla="*/ 819 h 2461"/>
              <a:gd name="T102" fmla="*/ 1459 w 1459"/>
              <a:gd name="T103" fmla="*/ 1019 h 2461"/>
              <a:gd name="T104" fmla="*/ 1434 w 1459"/>
              <a:gd name="T105" fmla="*/ 1119 h 2461"/>
              <a:gd name="T106" fmla="*/ 1434 w 1459"/>
              <a:gd name="T107" fmla="*/ 1244 h 2461"/>
              <a:gd name="T108" fmla="*/ 1459 w 1459"/>
              <a:gd name="T109" fmla="*/ 1344 h 2461"/>
              <a:gd name="T110" fmla="*/ 1434 w 1459"/>
              <a:gd name="T111" fmla="*/ 1419 h 2461"/>
              <a:gd name="T112" fmla="*/ 1459 w 1459"/>
              <a:gd name="T113" fmla="*/ 1619 h 2461"/>
              <a:gd name="T114" fmla="*/ 1434 w 1459"/>
              <a:gd name="T115" fmla="*/ 1719 h 2461"/>
              <a:gd name="T116" fmla="*/ 1434 w 1459"/>
              <a:gd name="T117" fmla="*/ 1844 h 2461"/>
              <a:gd name="T118" fmla="*/ 1459 w 1459"/>
              <a:gd name="T119" fmla="*/ 1944 h 2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9" h="2461">
                <a:moveTo>
                  <a:pt x="1434" y="2019"/>
                </a:moveTo>
                <a:lnTo>
                  <a:pt x="1459" y="2019"/>
                </a:lnTo>
                <a:lnTo>
                  <a:pt x="1459" y="2069"/>
                </a:lnTo>
                <a:lnTo>
                  <a:pt x="1443" y="2069"/>
                </a:lnTo>
                <a:lnTo>
                  <a:pt x="1450" y="2082"/>
                </a:lnTo>
                <a:lnTo>
                  <a:pt x="1406" y="2105"/>
                </a:lnTo>
                <a:lnTo>
                  <a:pt x="1394" y="2083"/>
                </a:lnTo>
                <a:lnTo>
                  <a:pt x="1434" y="2062"/>
                </a:lnTo>
                <a:lnTo>
                  <a:pt x="1434" y="2019"/>
                </a:lnTo>
                <a:close/>
                <a:moveTo>
                  <a:pt x="1372" y="2095"/>
                </a:moveTo>
                <a:lnTo>
                  <a:pt x="1384" y="2117"/>
                </a:lnTo>
                <a:lnTo>
                  <a:pt x="1340" y="2141"/>
                </a:lnTo>
                <a:lnTo>
                  <a:pt x="1328" y="2119"/>
                </a:lnTo>
                <a:lnTo>
                  <a:pt x="1372" y="2095"/>
                </a:lnTo>
                <a:close/>
                <a:moveTo>
                  <a:pt x="1306" y="2131"/>
                </a:moveTo>
                <a:lnTo>
                  <a:pt x="1318" y="2153"/>
                </a:lnTo>
                <a:lnTo>
                  <a:pt x="1274" y="2177"/>
                </a:lnTo>
                <a:lnTo>
                  <a:pt x="1262" y="2155"/>
                </a:lnTo>
                <a:lnTo>
                  <a:pt x="1306" y="2131"/>
                </a:lnTo>
                <a:close/>
                <a:moveTo>
                  <a:pt x="1240" y="2166"/>
                </a:moveTo>
                <a:lnTo>
                  <a:pt x="1252" y="2188"/>
                </a:lnTo>
                <a:lnTo>
                  <a:pt x="1208" y="2212"/>
                </a:lnTo>
                <a:lnTo>
                  <a:pt x="1196" y="2190"/>
                </a:lnTo>
                <a:lnTo>
                  <a:pt x="1240" y="2166"/>
                </a:lnTo>
                <a:close/>
                <a:moveTo>
                  <a:pt x="1174" y="2202"/>
                </a:moveTo>
                <a:lnTo>
                  <a:pt x="1186" y="2224"/>
                </a:lnTo>
                <a:lnTo>
                  <a:pt x="1142" y="2248"/>
                </a:lnTo>
                <a:lnTo>
                  <a:pt x="1130" y="2226"/>
                </a:lnTo>
                <a:lnTo>
                  <a:pt x="1174" y="2202"/>
                </a:lnTo>
                <a:close/>
                <a:moveTo>
                  <a:pt x="1108" y="2237"/>
                </a:moveTo>
                <a:lnTo>
                  <a:pt x="1120" y="2260"/>
                </a:lnTo>
                <a:lnTo>
                  <a:pt x="1076" y="2283"/>
                </a:lnTo>
                <a:lnTo>
                  <a:pt x="1064" y="2261"/>
                </a:lnTo>
                <a:lnTo>
                  <a:pt x="1108" y="2237"/>
                </a:lnTo>
                <a:close/>
                <a:moveTo>
                  <a:pt x="1042" y="2273"/>
                </a:moveTo>
                <a:lnTo>
                  <a:pt x="1054" y="2295"/>
                </a:lnTo>
                <a:lnTo>
                  <a:pt x="1010" y="2319"/>
                </a:lnTo>
                <a:lnTo>
                  <a:pt x="998" y="2297"/>
                </a:lnTo>
                <a:lnTo>
                  <a:pt x="1042" y="2273"/>
                </a:lnTo>
                <a:close/>
                <a:moveTo>
                  <a:pt x="976" y="2309"/>
                </a:moveTo>
                <a:lnTo>
                  <a:pt x="988" y="2331"/>
                </a:lnTo>
                <a:lnTo>
                  <a:pt x="944" y="2354"/>
                </a:lnTo>
                <a:lnTo>
                  <a:pt x="932" y="2332"/>
                </a:lnTo>
                <a:lnTo>
                  <a:pt x="976" y="2309"/>
                </a:lnTo>
                <a:close/>
                <a:moveTo>
                  <a:pt x="910" y="2344"/>
                </a:moveTo>
                <a:lnTo>
                  <a:pt x="922" y="2366"/>
                </a:lnTo>
                <a:lnTo>
                  <a:pt x="878" y="2390"/>
                </a:lnTo>
                <a:lnTo>
                  <a:pt x="866" y="2368"/>
                </a:lnTo>
                <a:lnTo>
                  <a:pt x="910" y="2344"/>
                </a:lnTo>
                <a:close/>
                <a:moveTo>
                  <a:pt x="844" y="2380"/>
                </a:moveTo>
                <a:lnTo>
                  <a:pt x="856" y="2402"/>
                </a:lnTo>
                <a:lnTo>
                  <a:pt x="812" y="2425"/>
                </a:lnTo>
                <a:lnTo>
                  <a:pt x="800" y="2403"/>
                </a:lnTo>
                <a:lnTo>
                  <a:pt x="844" y="2380"/>
                </a:lnTo>
                <a:close/>
                <a:moveTo>
                  <a:pt x="778" y="2415"/>
                </a:moveTo>
                <a:lnTo>
                  <a:pt x="790" y="2437"/>
                </a:lnTo>
                <a:lnTo>
                  <a:pt x="746" y="2461"/>
                </a:lnTo>
                <a:lnTo>
                  <a:pt x="734" y="2439"/>
                </a:lnTo>
                <a:lnTo>
                  <a:pt x="778" y="2415"/>
                </a:lnTo>
                <a:close/>
                <a:moveTo>
                  <a:pt x="724" y="2438"/>
                </a:moveTo>
                <a:lnTo>
                  <a:pt x="712" y="2460"/>
                </a:lnTo>
                <a:lnTo>
                  <a:pt x="668" y="2436"/>
                </a:lnTo>
                <a:lnTo>
                  <a:pt x="679" y="2414"/>
                </a:lnTo>
                <a:lnTo>
                  <a:pt x="724" y="2438"/>
                </a:lnTo>
                <a:close/>
                <a:moveTo>
                  <a:pt x="657" y="2402"/>
                </a:moveTo>
                <a:lnTo>
                  <a:pt x="646" y="2424"/>
                </a:lnTo>
                <a:lnTo>
                  <a:pt x="602" y="2401"/>
                </a:lnTo>
                <a:lnTo>
                  <a:pt x="613" y="2379"/>
                </a:lnTo>
                <a:lnTo>
                  <a:pt x="657" y="2402"/>
                </a:lnTo>
                <a:close/>
                <a:moveTo>
                  <a:pt x="591" y="2367"/>
                </a:moveTo>
                <a:lnTo>
                  <a:pt x="580" y="2389"/>
                </a:lnTo>
                <a:lnTo>
                  <a:pt x="536" y="2365"/>
                </a:lnTo>
                <a:lnTo>
                  <a:pt x="547" y="2343"/>
                </a:lnTo>
                <a:lnTo>
                  <a:pt x="591" y="2367"/>
                </a:lnTo>
                <a:close/>
                <a:moveTo>
                  <a:pt x="525" y="2331"/>
                </a:moveTo>
                <a:lnTo>
                  <a:pt x="514" y="2353"/>
                </a:lnTo>
                <a:lnTo>
                  <a:pt x="469" y="2329"/>
                </a:lnTo>
                <a:lnTo>
                  <a:pt x="481" y="2307"/>
                </a:lnTo>
                <a:lnTo>
                  <a:pt x="525" y="2331"/>
                </a:lnTo>
                <a:close/>
                <a:moveTo>
                  <a:pt x="459" y="2296"/>
                </a:moveTo>
                <a:lnTo>
                  <a:pt x="447" y="2318"/>
                </a:lnTo>
                <a:lnTo>
                  <a:pt x="403" y="2294"/>
                </a:lnTo>
                <a:lnTo>
                  <a:pt x="415" y="2272"/>
                </a:lnTo>
                <a:lnTo>
                  <a:pt x="459" y="2296"/>
                </a:lnTo>
                <a:close/>
                <a:moveTo>
                  <a:pt x="393" y="2260"/>
                </a:moveTo>
                <a:lnTo>
                  <a:pt x="381" y="2282"/>
                </a:lnTo>
                <a:lnTo>
                  <a:pt x="337" y="2258"/>
                </a:lnTo>
                <a:lnTo>
                  <a:pt x="349" y="2236"/>
                </a:lnTo>
                <a:lnTo>
                  <a:pt x="393" y="2260"/>
                </a:lnTo>
                <a:close/>
                <a:moveTo>
                  <a:pt x="327" y="2225"/>
                </a:moveTo>
                <a:lnTo>
                  <a:pt x="315" y="2247"/>
                </a:lnTo>
                <a:lnTo>
                  <a:pt x="271" y="2223"/>
                </a:lnTo>
                <a:lnTo>
                  <a:pt x="283" y="2201"/>
                </a:lnTo>
                <a:lnTo>
                  <a:pt x="327" y="2225"/>
                </a:lnTo>
                <a:close/>
                <a:moveTo>
                  <a:pt x="261" y="2189"/>
                </a:moveTo>
                <a:lnTo>
                  <a:pt x="249" y="2211"/>
                </a:lnTo>
                <a:lnTo>
                  <a:pt x="205" y="2187"/>
                </a:lnTo>
                <a:lnTo>
                  <a:pt x="217" y="2165"/>
                </a:lnTo>
                <a:lnTo>
                  <a:pt x="261" y="2189"/>
                </a:lnTo>
                <a:close/>
                <a:moveTo>
                  <a:pt x="195" y="2153"/>
                </a:moveTo>
                <a:lnTo>
                  <a:pt x="183" y="2175"/>
                </a:lnTo>
                <a:lnTo>
                  <a:pt x="139" y="2152"/>
                </a:lnTo>
                <a:lnTo>
                  <a:pt x="151" y="2130"/>
                </a:lnTo>
                <a:lnTo>
                  <a:pt x="195" y="2153"/>
                </a:lnTo>
                <a:close/>
                <a:moveTo>
                  <a:pt x="129" y="2118"/>
                </a:moveTo>
                <a:lnTo>
                  <a:pt x="117" y="2140"/>
                </a:lnTo>
                <a:lnTo>
                  <a:pt x="73" y="2116"/>
                </a:lnTo>
                <a:lnTo>
                  <a:pt x="85" y="2094"/>
                </a:lnTo>
                <a:lnTo>
                  <a:pt x="129" y="2118"/>
                </a:lnTo>
                <a:close/>
                <a:moveTo>
                  <a:pt x="63" y="2082"/>
                </a:moveTo>
                <a:lnTo>
                  <a:pt x="51" y="2104"/>
                </a:lnTo>
                <a:lnTo>
                  <a:pt x="7" y="2081"/>
                </a:lnTo>
                <a:lnTo>
                  <a:pt x="19" y="2059"/>
                </a:lnTo>
                <a:lnTo>
                  <a:pt x="63" y="2082"/>
                </a:lnTo>
                <a:close/>
                <a:moveTo>
                  <a:pt x="25" y="2045"/>
                </a:moveTo>
                <a:lnTo>
                  <a:pt x="0" y="2045"/>
                </a:lnTo>
                <a:lnTo>
                  <a:pt x="0" y="1995"/>
                </a:lnTo>
                <a:lnTo>
                  <a:pt x="25" y="1995"/>
                </a:lnTo>
                <a:lnTo>
                  <a:pt x="25" y="2045"/>
                </a:lnTo>
                <a:close/>
                <a:moveTo>
                  <a:pt x="25" y="1970"/>
                </a:moveTo>
                <a:lnTo>
                  <a:pt x="0" y="1970"/>
                </a:lnTo>
                <a:lnTo>
                  <a:pt x="0" y="1920"/>
                </a:lnTo>
                <a:lnTo>
                  <a:pt x="25" y="1920"/>
                </a:lnTo>
                <a:lnTo>
                  <a:pt x="25" y="1970"/>
                </a:lnTo>
                <a:close/>
                <a:moveTo>
                  <a:pt x="25" y="1895"/>
                </a:moveTo>
                <a:lnTo>
                  <a:pt x="0" y="1895"/>
                </a:lnTo>
                <a:lnTo>
                  <a:pt x="0" y="1845"/>
                </a:lnTo>
                <a:lnTo>
                  <a:pt x="25" y="1845"/>
                </a:lnTo>
                <a:lnTo>
                  <a:pt x="25" y="1895"/>
                </a:lnTo>
                <a:close/>
                <a:moveTo>
                  <a:pt x="25" y="1820"/>
                </a:moveTo>
                <a:lnTo>
                  <a:pt x="0" y="1820"/>
                </a:lnTo>
                <a:lnTo>
                  <a:pt x="0" y="1770"/>
                </a:lnTo>
                <a:lnTo>
                  <a:pt x="25" y="1770"/>
                </a:lnTo>
                <a:lnTo>
                  <a:pt x="25" y="1820"/>
                </a:lnTo>
                <a:close/>
                <a:moveTo>
                  <a:pt x="25" y="1745"/>
                </a:moveTo>
                <a:lnTo>
                  <a:pt x="0" y="1745"/>
                </a:lnTo>
                <a:lnTo>
                  <a:pt x="0" y="1695"/>
                </a:lnTo>
                <a:lnTo>
                  <a:pt x="25" y="1695"/>
                </a:lnTo>
                <a:lnTo>
                  <a:pt x="25" y="1745"/>
                </a:lnTo>
                <a:close/>
                <a:moveTo>
                  <a:pt x="25" y="1670"/>
                </a:moveTo>
                <a:lnTo>
                  <a:pt x="0" y="1670"/>
                </a:lnTo>
                <a:lnTo>
                  <a:pt x="0" y="1620"/>
                </a:lnTo>
                <a:lnTo>
                  <a:pt x="25" y="1620"/>
                </a:lnTo>
                <a:lnTo>
                  <a:pt x="25" y="1670"/>
                </a:lnTo>
                <a:close/>
                <a:moveTo>
                  <a:pt x="25" y="1595"/>
                </a:moveTo>
                <a:lnTo>
                  <a:pt x="0" y="1595"/>
                </a:lnTo>
                <a:lnTo>
                  <a:pt x="0" y="1545"/>
                </a:lnTo>
                <a:lnTo>
                  <a:pt x="25" y="1545"/>
                </a:lnTo>
                <a:lnTo>
                  <a:pt x="25" y="1595"/>
                </a:lnTo>
                <a:close/>
                <a:moveTo>
                  <a:pt x="25" y="1520"/>
                </a:moveTo>
                <a:lnTo>
                  <a:pt x="0" y="1520"/>
                </a:lnTo>
                <a:lnTo>
                  <a:pt x="0" y="1470"/>
                </a:lnTo>
                <a:lnTo>
                  <a:pt x="25" y="1470"/>
                </a:lnTo>
                <a:lnTo>
                  <a:pt x="25" y="1520"/>
                </a:lnTo>
                <a:close/>
                <a:moveTo>
                  <a:pt x="25" y="1445"/>
                </a:moveTo>
                <a:lnTo>
                  <a:pt x="0" y="1445"/>
                </a:lnTo>
                <a:lnTo>
                  <a:pt x="0" y="1395"/>
                </a:lnTo>
                <a:lnTo>
                  <a:pt x="25" y="1395"/>
                </a:lnTo>
                <a:lnTo>
                  <a:pt x="25" y="1445"/>
                </a:lnTo>
                <a:close/>
                <a:moveTo>
                  <a:pt x="25" y="1370"/>
                </a:moveTo>
                <a:lnTo>
                  <a:pt x="0" y="1370"/>
                </a:lnTo>
                <a:lnTo>
                  <a:pt x="0" y="1320"/>
                </a:lnTo>
                <a:lnTo>
                  <a:pt x="25" y="1320"/>
                </a:lnTo>
                <a:lnTo>
                  <a:pt x="25" y="1370"/>
                </a:lnTo>
                <a:close/>
                <a:moveTo>
                  <a:pt x="25" y="1295"/>
                </a:moveTo>
                <a:lnTo>
                  <a:pt x="0" y="1295"/>
                </a:lnTo>
                <a:lnTo>
                  <a:pt x="0" y="1245"/>
                </a:lnTo>
                <a:lnTo>
                  <a:pt x="25" y="1245"/>
                </a:lnTo>
                <a:lnTo>
                  <a:pt x="25" y="1295"/>
                </a:lnTo>
                <a:close/>
                <a:moveTo>
                  <a:pt x="25" y="1220"/>
                </a:moveTo>
                <a:lnTo>
                  <a:pt x="0" y="1220"/>
                </a:lnTo>
                <a:lnTo>
                  <a:pt x="0" y="1170"/>
                </a:lnTo>
                <a:lnTo>
                  <a:pt x="25" y="1170"/>
                </a:lnTo>
                <a:lnTo>
                  <a:pt x="25" y="1220"/>
                </a:lnTo>
                <a:close/>
                <a:moveTo>
                  <a:pt x="25" y="1145"/>
                </a:moveTo>
                <a:lnTo>
                  <a:pt x="0" y="1145"/>
                </a:lnTo>
                <a:lnTo>
                  <a:pt x="0" y="1095"/>
                </a:lnTo>
                <a:lnTo>
                  <a:pt x="25" y="1095"/>
                </a:lnTo>
                <a:lnTo>
                  <a:pt x="25" y="1145"/>
                </a:lnTo>
                <a:close/>
                <a:moveTo>
                  <a:pt x="25" y="1070"/>
                </a:moveTo>
                <a:lnTo>
                  <a:pt x="0" y="1070"/>
                </a:lnTo>
                <a:lnTo>
                  <a:pt x="0" y="1020"/>
                </a:lnTo>
                <a:lnTo>
                  <a:pt x="25" y="1020"/>
                </a:lnTo>
                <a:lnTo>
                  <a:pt x="25" y="1070"/>
                </a:lnTo>
                <a:close/>
                <a:moveTo>
                  <a:pt x="25" y="995"/>
                </a:moveTo>
                <a:lnTo>
                  <a:pt x="0" y="995"/>
                </a:lnTo>
                <a:lnTo>
                  <a:pt x="0" y="945"/>
                </a:lnTo>
                <a:lnTo>
                  <a:pt x="25" y="945"/>
                </a:lnTo>
                <a:lnTo>
                  <a:pt x="25" y="995"/>
                </a:lnTo>
                <a:close/>
                <a:moveTo>
                  <a:pt x="25" y="920"/>
                </a:moveTo>
                <a:lnTo>
                  <a:pt x="0" y="920"/>
                </a:lnTo>
                <a:lnTo>
                  <a:pt x="0" y="870"/>
                </a:lnTo>
                <a:lnTo>
                  <a:pt x="25" y="870"/>
                </a:lnTo>
                <a:lnTo>
                  <a:pt x="25" y="920"/>
                </a:lnTo>
                <a:close/>
                <a:moveTo>
                  <a:pt x="25" y="845"/>
                </a:moveTo>
                <a:lnTo>
                  <a:pt x="0" y="845"/>
                </a:lnTo>
                <a:lnTo>
                  <a:pt x="0" y="795"/>
                </a:lnTo>
                <a:lnTo>
                  <a:pt x="25" y="795"/>
                </a:lnTo>
                <a:lnTo>
                  <a:pt x="25" y="845"/>
                </a:lnTo>
                <a:close/>
                <a:moveTo>
                  <a:pt x="25" y="770"/>
                </a:moveTo>
                <a:lnTo>
                  <a:pt x="0" y="770"/>
                </a:lnTo>
                <a:lnTo>
                  <a:pt x="0" y="720"/>
                </a:lnTo>
                <a:lnTo>
                  <a:pt x="25" y="720"/>
                </a:lnTo>
                <a:lnTo>
                  <a:pt x="25" y="770"/>
                </a:lnTo>
                <a:close/>
                <a:moveTo>
                  <a:pt x="25" y="695"/>
                </a:moveTo>
                <a:lnTo>
                  <a:pt x="0" y="695"/>
                </a:lnTo>
                <a:lnTo>
                  <a:pt x="0" y="645"/>
                </a:lnTo>
                <a:lnTo>
                  <a:pt x="25" y="645"/>
                </a:lnTo>
                <a:lnTo>
                  <a:pt x="25" y="695"/>
                </a:lnTo>
                <a:close/>
                <a:moveTo>
                  <a:pt x="25" y="620"/>
                </a:moveTo>
                <a:lnTo>
                  <a:pt x="0" y="620"/>
                </a:lnTo>
                <a:lnTo>
                  <a:pt x="0" y="570"/>
                </a:lnTo>
                <a:lnTo>
                  <a:pt x="25" y="570"/>
                </a:lnTo>
                <a:lnTo>
                  <a:pt x="25" y="620"/>
                </a:lnTo>
                <a:close/>
                <a:moveTo>
                  <a:pt x="25" y="545"/>
                </a:moveTo>
                <a:lnTo>
                  <a:pt x="0" y="545"/>
                </a:lnTo>
                <a:lnTo>
                  <a:pt x="0" y="495"/>
                </a:lnTo>
                <a:lnTo>
                  <a:pt x="25" y="495"/>
                </a:lnTo>
                <a:lnTo>
                  <a:pt x="25" y="545"/>
                </a:lnTo>
                <a:close/>
                <a:moveTo>
                  <a:pt x="25" y="470"/>
                </a:moveTo>
                <a:lnTo>
                  <a:pt x="0" y="470"/>
                </a:lnTo>
                <a:lnTo>
                  <a:pt x="0" y="420"/>
                </a:lnTo>
                <a:lnTo>
                  <a:pt x="25" y="420"/>
                </a:lnTo>
                <a:lnTo>
                  <a:pt x="25" y="470"/>
                </a:lnTo>
                <a:close/>
                <a:moveTo>
                  <a:pt x="25" y="395"/>
                </a:moveTo>
                <a:lnTo>
                  <a:pt x="0" y="395"/>
                </a:lnTo>
                <a:lnTo>
                  <a:pt x="0" y="345"/>
                </a:lnTo>
                <a:lnTo>
                  <a:pt x="25" y="345"/>
                </a:lnTo>
                <a:lnTo>
                  <a:pt x="25" y="395"/>
                </a:lnTo>
                <a:close/>
                <a:moveTo>
                  <a:pt x="25" y="320"/>
                </a:moveTo>
                <a:lnTo>
                  <a:pt x="0" y="320"/>
                </a:lnTo>
                <a:lnTo>
                  <a:pt x="0" y="270"/>
                </a:lnTo>
                <a:lnTo>
                  <a:pt x="25" y="270"/>
                </a:lnTo>
                <a:lnTo>
                  <a:pt x="25" y="320"/>
                </a:lnTo>
                <a:close/>
                <a:moveTo>
                  <a:pt x="25" y="245"/>
                </a:moveTo>
                <a:lnTo>
                  <a:pt x="0" y="245"/>
                </a:lnTo>
                <a:lnTo>
                  <a:pt x="0" y="195"/>
                </a:lnTo>
                <a:lnTo>
                  <a:pt x="25" y="195"/>
                </a:lnTo>
                <a:lnTo>
                  <a:pt x="25" y="245"/>
                </a:lnTo>
                <a:close/>
                <a:moveTo>
                  <a:pt x="25" y="170"/>
                </a:moveTo>
                <a:lnTo>
                  <a:pt x="0" y="170"/>
                </a:lnTo>
                <a:lnTo>
                  <a:pt x="0" y="120"/>
                </a:lnTo>
                <a:lnTo>
                  <a:pt x="25" y="120"/>
                </a:lnTo>
                <a:lnTo>
                  <a:pt x="25" y="170"/>
                </a:lnTo>
                <a:close/>
                <a:moveTo>
                  <a:pt x="25" y="95"/>
                </a:moveTo>
                <a:lnTo>
                  <a:pt x="0" y="95"/>
                </a:lnTo>
                <a:lnTo>
                  <a:pt x="0" y="45"/>
                </a:lnTo>
                <a:lnTo>
                  <a:pt x="25" y="45"/>
                </a:lnTo>
                <a:lnTo>
                  <a:pt x="25" y="95"/>
                </a:lnTo>
                <a:close/>
                <a:moveTo>
                  <a:pt x="8" y="20"/>
                </a:moveTo>
                <a:lnTo>
                  <a:pt x="0" y="20"/>
                </a:lnTo>
                <a:lnTo>
                  <a:pt x="0" y="0"/>
                </a:lnTo>
                <a:lnTo>
                  <a:pt x="54" y="0"/>
                </a:lnTo>
                <a:lnTo>
                  <a:pt x="54" y="25"/>
                </a:lnTo>
                <a:lnTo>
                  <a:pt x="12" y="25"/>
                </a:lnTo>
                <a:lnTo>
                  <a:pt x="8" y="20"/>
                </a:lnTo>
                <a:close/>
                <a:moveTo>
                  <a:pt x="79" y="25"/>
                </a:moveTo>
                <a:lnTo>
                  <a:pt x="79" y="0"/>
                </a:lnTo>
                <a:lnTo>
                  <a:pt x="129" y="0"/>
                </a:lnTo>
                <a:lnTo>
                  <a:pt x="129" y="25"/>
                </a:lnTo>
                <a:lnTo>
                  <a:pt x="79" y="25"/>
                </a:lnTo>
                <a:close/>
                <a:moveTo>
                  <a:pt x="154" y="25"/>
                </a:moveTo>
                <a:lnTo>
                  <a:pt x="154" y="0"/>
                </a:lnTo>
                <a:lnTo>
                  <a:pt x="204" y="0"/>
                </a:lnTo>
                <a:lnTo>
                  <a:pt x="204" y="25"/>
                </a:lnTo>
                <a:lnTo>
                  <a:pt x="154" y="25"/>
                </a:lnTo>
                <a:close/>
                <a:moveTo>
                  <a:pt x="229" y="25"/>
                </a:moveTo>
                <a:lnTo>
                  <a:pt x="229" y="0"/>
                </a:lnTo>
                <a:lnTo>
                  <a:pt x="279" y="0"/>
                </a:lnTo>
                <a:lnTo>
                  <a:pt x="279" y="25"/>
                </a:lnTo>
                <a:lnTo>
                  <a:pt x="229" y="25"/>
                </a:lnTo>
                <a:close/>
                <a:moveTo>
                  <a:pt x="304" y="25"/>
                </a:moveTo>
                <a:lnTo>
                  <a:pt x="304" y="0"/>
                </a:lnTo>
                <a:lnTo>
                  <a:pt x="354" y="0"/>
                </a:lnTo>
                <a:lnTo>
                  <a:pt x="354" y="25"/>
                </a:lnTo>
                <a:lnTo>
                  <a:pt x="304" y="25"/>
                </a:lnTo>
                <a:close/>
                <a:moveTo>
                  <a:pt x="379" y="25"/>
                </a:moveTo>
                <a:lnTo>
                  <a:pt x="379" y="0"/>
                </a:lnTo>
                <a:lnTo>
                  <a:pt x="429" y="0"/>
                </a:lnTo>
                <a:lnTo>
                  <a:pt x="429" y="25"/>
                </a:lnTo>
                <a:lnTo>
                  <a:pt x="379" y="25"/>
                </a:lnTo>
                <a:close/>
                <a:moveTo>
                  <a:pt x="454" y="25"/>
                </a:moveTo>
                <a:lnTo>
                  <a:pt x="454" y="0"/>
                </a:lnTo>
                <a:lnTo>
                  <a:pt x="504" y="0"/>
                </a:lnTo>
                <a:lnTo>
                  <a:pt x="504" y="25"/>
                </a:lnTo>
                <a:lnTo>
                  <a:pt x="454" y="25"/>
                </a:lnTo>
                <a:close/>
                <a:moveTo>
                  <a:pt x="529" y="25"/>
                </a:moveTo>
                <a:lnTo>
                  <a:pt x="529" y="0"/>
                </a:lnTo>
                <a:lnTo>
                  <a:pt x="579" y="0"/>
                </a:lnTo>
                <a:lnTo>
                  <a:pt x="579" y="25"/>
                </a:lnTo>
                <a:lnTo>
                  <a:pt x="529" y="25"/>
                </a:lnTo>
                <a:close/>
                <a:moveTo>
                  <a:pt x="604" y="25"/>
                </a:moveTo>
                <a:lnTo>
                  <a:pt x="604" y="0"/>
                </a:lnTo>
                <a:lnTo>
                  <a:pt x="654" y="0"/>
                </a:lnTo>
                <a:lnTo>
                  <a:pt x="654" y="25"/>
                </a:lnTo>
                <a:lnTo>
                  <a:pt x="604" y="25"/>
                </a:lnTo>
                <a:close/>
                <a:moveTo>
                  <a:pt x="679" y="25"/>
                </a:moveTo>
                <a:lnTo>
                  <a:pt x="679" y="0"/>
                </a:lnTo>
                <a:lnTo>
                  <a:pt x="729" y="0"/>
                </a:lnTo>
                <a:lnTo>
                  <a:pt x="729" y="25"/>
                </a:lnTo>
                <a:lnTo>
                  <a:pt x="679" y="25"/>
                </a:lnTo>
                <a:close/>
                <a:moveTo>
                  <a:pt x="754" y="25"/>
                </a:moveTo>
                <a:lnTo>
                  <a:pt x="754" y="0"/>
                </a:lnTo>
                <a:lnTo>
                  <a:pt x="804" y="0"/>
                </a:lnTo>
                <a:lnTo>
                  <a:pt x="804" y="25"/>
                </a:lnTo>
                <a:lnTo>
                  <a:pt x="754" y="25"/>
                </a:lnTo>
                <a:close/>
                <a:moveTo>
                  <a:pt x="829" y="25"/>
                </a:moveTo>
                <a:lnTo>
                  <a:pt x="829" y="0"/>
                </a:lnTo>
                <a:lnTo>
                  <a:pt x="879" y="0"/>
                </a:lnTo>
                <a:lnTo>
                  <a:pt x="879" y="25"/>
                </a:lnTo>
                <a:lnTo>
                  <a:pt x="829" y="25"/>
                </a:lnTo>
                <a:close/>
                <a:moveTo>
                  <a:pt x="904" y="25"/>
                </a:moveTo>
                <a:lnTo>
                  <a:pt x="904" y="0"/>
                </a:lnTo>
                <a:lnTo>
                  <a:pt x="954" y="0"/>
                </a:lnTo>
                <a:lnTo>
                  <a:pt x="954" y="25"/>
                </a:lnTo>
                <a:lnTo>
                  <a:pt x="904" y="25"/>
                </a:lnTo>
                <a:close/>
                <a:moveTo>
                  <a:pt x="979" y="25"/>
                </a:moveTo>
                <a:lnTo>
                  <a:pt x="979" y="0"/>
                </a:lnTo>
                <a:lnTo>
                  <a:pt x="1029" y="0"/>
                </a:lnTo>
                <a:lnTo>
                  <a:pt x="1029" y="25"/>
                </a:lnTo>
                <a:lnTo>
                  <a:pt x="979" y="25"/>
                </a:lnTo>
                <a:close/>
                <a:moveTo>
                  <a:pt x="1054" y="25"/>
                </a:moveTo>
                <a:lnTo>
                  <a:pt x="1054" y="0"/>
                </a:lnTo>
                <a:lnTo>
                  <a:pt x="1104" y="0"/>
                </a:lnTo>
                <a:lnTo>
                  <a:pt x="1104" y="25"/>
                </a:lnTo>
                <a:lnTo>
                  <a:pt x="1054" y="25"/>
                </a:lnTo>
                <a:close/>
                <a:moveTo>
                  <a:pt x="1129" y="25"/>
                </a:moveTo>
                <a:lnTo>
                  <a:pt x="1129" y="0"/>
                </a:lnTo>
                <a:lnTo>
                  <a:pt x="1179" y="0"/>
                </a:lnTo>
                <a:lnTo>
                  <a:pt x="1179" y="25"/>
                </a:lnTo>
                <a:lnTo>
                  <a:pt x="1129" y="25"/>
                </a:lnTo>
                <a:close/>
                <a:moveTo>
                  <a:pt x="1204" y="25"/>
                </a:moveTo>
                <a:lnTo>
                  <a:pt x="1204" y="0"/>
                </a:lnTo>
                <a:lnTo>
                  <a:pt x="1254" y="0"/>
                </a:lnTo>
                <a:lnTo>
                  <a:pt x="1254" y="25"/>
                </a:lnTo>
                <a:lnTo>
                  <a:pt x="1204" y="25"/>
                </a:lnTo>
                <a:close/>
                <a:moveTo>
                  <a:pt x="1279" y="25"/>
                </a:moveTo>
                <a:lnTo>
                  <a:pt x="1279" y="0"/>
                </a:lnTo>
                <a:lnTo>
                  <a:pt x="1329" y="0"/>
                </a:lnTo>
                <a:lnTo>
                  <a:pt x="1329" y="25"/>
                </a:lnTo>
                <a:lnTo>
                  <a:pt x="1279" y="25"/>
                </a:lnTo>
                <a:close/>
                <a:moveTo>
                  <a:pt x="1354" y="25"/>
                </a:moveTo>
                <a:lnTo>
                  <a:pt x="1354" y="0"/>
                </a:lnTo>
                <a:lnTo>
                  <a:pt x="1404" y="0"/>
                </a:lnTo>
                <a:lnTo>
                  <a:pt x="1404" y="25"/>
                </a:lnTo>
                <a:lnTo>
                  <a:pt x="1354" y="25"/>
                </a:lnTo>
                <a:close/>
                <a:moveTo>
                  <a:pt x="1429" y="25"/>
                </a:moveTo>
                <a:lnTo>
                  <a:pt x="1429" y="0"/>
                </a:lnTo>
                <a:lnTo>
                  <a:pt x="1459" y="0"/>
                </a:lnTo>
                <a:lnTo>
                  <a:pt x="1459" y="44"/>
                </a:lnTo>
                <a:lnTo>
                  <a:pt x="1434" y="44"/>
                </a:lnTo>
                <a:lnTo>
                  <a:pt x="1434" y="25"/>
                </a:lnTo>
                <a:lnTo>
                  <a:pt x="1429" y="25"/>
                </a:lnTo>
                <a:close/>
                <a:moveTo>
                  <a:pt x="1434" y="69"/>
                </a:moveTo>
                <a:lnTo>
                  <a:pt x="1459" y="69"/>
                </a:lnTo>
                <a:lnTo>
                  <a:pt x="1459" y="119"/>
                </a:lnTo>
                <a:lnTo>
                  <a:pt x="1434" y="119"/>
                </a:lnTo>
                <a:lnTo>
                  <a:pt x="1434" y="69"/>
                </a:lnTo>
                <a:close/>
                <a:moveTo>
                  <a:pt x="1434" y="144"/>
                </a:moveTo>
                <a:lnTo>
                  <a:pt x="1459" y="144"/>
                </a:lnTo>
                <a:lnTo>
                  <a:pt x="1459" y="194"/>
                </a:lnTo>
                <a:lnTo>
                  <a:pt x="1434" y="194"/>
                </a:lnTo>
                <a:lnTo>
                  <a:pt x="1434" y="144"/>
                </a:lnTo>
                <a:close/>
                <a:moveTo>
                  <a:pt x="1434" y="219"/>
                </a:moveTo>
                <a:lnTo>
                  <a:pt x="1459" y="219"/>
                </a:lnTo>
                <a:lnTo>
                  <a:pt x="1459" y="269"/>
                </a:lnTo>
                <a:lnTo>
                  <a:pt x="1434" y="269"/>
                </a:lnTo>
                <a:lnTo>
                  <a:pt x="1434" y="219"/>
                </a:lnTo>
                <a:close/>
                <a:moveTo>
                  <a:pt x="1434" y="294"/>
                </a:moveTo>
                <a:lnTo>
                  <a:pt x="1459" y="294"/>
                </a:lnTo>
                <a:lnTo>
                  <a:pt x="1459" y="344"/>
                </a:lnTo>
                <a:lnTo>
                  <a:pt x="1434" y="344"/>
                </a:lnTo>
                <a:lnTo>
                  <a:pt x="1434" y="294"/>
                </a:lnTo>
                <a:close/>
                <a:moveTo>
                  <a:pt x="1434" y="369"/>
                </a:moveTo>
                <a:lnTo>
                  <a:pt x="1459" y="369"/>
                </a:lnTo>
                <a:lnTo>
                  <a:pt x="1459" y="419"/>
                </a:lnTo>
                <a:lnTo>
                  <a:pt x="1434" y="419"/>
                </a:lnTo>
                <a:lnTo>
                  <a:pt x="1434" y="369"/>
                </a:lnTo>
                <a:close/>
                <a:moveTo>
                  <a:pt x="1434" y="444"/>
                </a:moveTo>
                <a:lnTo>
                  <a:pt x="1459" y="444"/>
                </a:lnTo>
                <a:lnTo>
                  <a:pt x="1459" y="494"/>
                </a:lnTo>
                <a:lnTo>
                  <a:pt x="1434" y="494"/>
                </a:lnTo>
                <a:lnTo>
                  <a:pt x="1434" y="444"/>
                </a:lnTo>
                <a:close/>
                <a:moveTo>
                  <a:pt x="1434" y="519"/>
                </a:moveTo>
                <a:lnTo>
                  <a:pt x="1459" y="519"/>
                </a:lnTo>
                <a:lnTo>
                  <a:pt x="1459" y="569"/>
                </a:lnTo>
                <a:lnTo>
                  <a:pt x="1434" y="569"/>
                </a:lnTo>
                <a:lnTo>
                  <a:pt x="1434" y="519"/>
                </a:lnTo>
                <a:close/>
                <a:moveTo>
                  <a:pt x="1434" y="594"/>
                </a:moveTo>
                <a:lnTo>
                  <a:pt x="1459" y="594"/>
                </a:lnTo>
                <a:lnTo>
                  <a:pt x="1459" y="644"/>
                </a:lnTo>
                <a:lnTo>
                  <a:pt x="1434" y="644"/>
                </a:lnTo>
                <a:lnTo>
                  <a:pt x="1434" y="594"/>
                </a:lnTo>
                <a:close/>
                <a:moveTo>
                  <a:pt x="1434" y="669"/>
                </a:moveTo>
                <a:lnTo>
                  <a:pt x="1459" y="669"/>
                </a:lnTo>
                <a:lnTo>
                  <a:pt x="1459" y="719"/>
                </a:lnTo>
                <a:lnTo>
                  <a:pt x="1434" y="719"/>
                </a:lnTo>
                <a:lnTo>
                  <a:pt x="1434" y="669"/>
                </a:lnTo>
                <a:close/>
                <a:moveTo>
                  <a:pt x="1434" y="744"/>
                </a:moveTo>
                <a:lnTo>
                  <a:pt x="1459" y="744"/>
                </a:lnTo>
                <a:lnTo>
                  <a:pt x="1459" y="794"/>
                </a:lnTo>
                <a:lnTo>
                  <a:pt x="1434" y="794"/>
                </a:lnTo>
                <a:lnTo>
                  <a:pt x="1434" y="744"/>
                </a:lnTo>
                <a:close/>
                <a:moveTo>
                  <a:pt x="1434" y="819"/>
                </a:moveTo>
                <a:lnTo>
                  <a:pt x="1459" y="819"/>
                </a:lnTo>
                <a:lnTo>
                  <a:pt x="1459" y="869"/>
                </a:lnTo>
                <a:lnTo>
                  <a:pt x="1434" y="869"/>
                </a:lnTo>
                <a:lnTo>
                  <a:pt x="1434" y="819"/>
                </a:lnTo>
                <a:close/>
                <a:moveTo>
                  <a:pt x="1434" y="894"/>
                </a:moveTo>
                <a:lnTo>
                  <a:pt x="1459" y="894"/>
                </a:lnTo>
                <a:lnTo>
                  <a:pt x="1459" y="944"/>
                </a:lnTo>
                <a:lnTo>
                  <a:pt x="1434" y="944"/>
                </a:lnTo>
                <a:lnTo>
                  <a:pt x="1434" y="894"/>
                </a:lnTo>
                <a:close/>
                <a:moveTo>
                  <a:pt x="1434" y="969"/>
                </a:moveTo>
                <a:lnTo>
                  <a:pt x="1459" y="969"/>
                </a:lnTo>
                <a:lnTo>
                  <a:pt x="1459" y="1019"/>
                </a:lnTo>
                <a:lnTo>
                  <a:pt x="1434" y="1019"/>
                </a:lnTo>
                <a:lnTo>
                  <a:pt x="1434" y="969"/>
                </a:lnTo>
                <a:close/>
                <a:moveTo>
                  <a:pt x="1434" y="1044"/>
                </a:moveTo>
                <a:lnTo>
                  <a:pt x="1459" y="1044"/>
                </a:lnTo>
                <a:lnTo>
                  <a:pt x="1459" y="1094"/>
                </a:lnTo>
                <a:lnTo>
                  <a:pt x="1434" y="1094"/>
                </a:lnTo>
                <a:lnTo>
                  <a:pt x="1434" y="1044"/>
                </a:lnTo>
                <a:close/>
                <a:moveTo>
                  <a:pt x="1434" y="1119"/>
                </a:moveTo>
                <a:lnTo>
                  <a:pt x="1459" y="1119"/>
                </a:lnTo>
                <a:lnTo>
                  <a:pt x="1459" y="1169"/>
                </a:lnTo>
                <a:lnTo>
                  <a:pt x="1434" y="1169"/>
                </a:lnTo>
                <a:lnTo>
                  <a:pt x="1434" y="1119"/>
                </a:lnTo>
                <a:close/>
                <a:moveTo>
                  <a:pt x="1434" y="1194"/>
                </a:moveTo>
                <a:lnTo>
                  <a:pt x="1459" y="1194"/>
                </a:lnTo>
                <a:lnTo>
                  <a:pt x="1459" y="1244"/>
                </a:lnTo>
                <a:lnTo>
                  <a:pt x="1434" y="1244"/>
                </a:lnTo>
                <a:lnTo>
                  <a:pt x="1434" y="1194"/>
                </a:lnTo>
                <a:close/>
                <a:moveTo>
                  <a:pt x="1434" y="1269"/>
                </a:moveTo>
                <a:lnTo>
                  <a:pt x="1459" y="1269"/>
                </a:lnTo>
                <a:lnTo>
                  <a:pt x="1459" y="1319"/>
                </a:lnTo>
                <a:lnTo>
                  <a:pt x="1434" y="1319"/>
                </a:lnTo>
                <a:lnTo>
                  <a:pt x="1434" y="1269"/>
                </a:lnTo>
                <a:close/>
                <a:moveTo>
                  <a:pt x="1434" y="1344"/>
                </a:moveTo>
                <a:lnTo>
                  <a:pt x="1459" y="1344"/>
                </a:lnTo>
                <a:lnTo>
                  <a:pt x="1459" y="1394"/>
                </a:lnTo>
                <a:lnTo>
                  <a:pt x="1434" y="1394"/>
                </a:lnTo>
                <a:lnTo>
                  <a:pt x="1434" y="1344"/>
                </a:lnTo>
                <a:close/>
                <a:moveTo>
                  <a:pt x="1434" y="1419"/>
                </a:moveTo>
                <a:lnTo>
                  <a:pt x="1459" y="1419"/>
                </a:lnTo>
                <a:lnTo>
                  <a:pt x="1459" y="1469"/>
                </a:lnTo>
                <a:lnTo>
                  <a:pt x="1434" y="1469"/>
                </a:lnTo>
                <a:lnTo>
                  <a:pt x="1434" y="1419"/>
                </a:lnTo>
                <a:close/>
                <a:moveTo>
                  <a:pt x="1434" y="1494"/>
                </a:moveTo>
                <a:lnTo>
                  <a:pt x="1459" y="1494"/>
                </a:lnTo>
                <a:lnTo>
                  <a:pt x="1459" y="1544"/>
                </a:lnTo>
                <a:lnTo>
                  <a:pt x="1434" y="1544"/>
                </a:lnTo>
                <a:lnTo>
                  <a:pt x="1434" y="1494"/>
                </a:lnTo>
                <a:close/>
                <a:moveTo>
                  <a:pt x="1434" y="1569"/>
                </a:moveTo>
                <a:lnTo>
                  <a:pt x="1459" y="1569"/>
                </a:lnTo>
                <a:lnTo>
                  <a:pt x="1459" y="1619"/>
                </a:lnTo>
                <a:lnTo>
                  <a:pt x="1434" y="1619"/>
                </a:lnTo>
                <a:lnTo>
                  <a:pt x="1434" y="1569"/>
                </a:lnTo>
                <a:close/>
                <a:moveTo>
                  <a:pt x="1434" y="1644"/>
                </a:moveTo>
                <a:lnTo>
                  <a:pt x="1459" y="1644"/>
                </a:lnTo>
                <a:lnTo>
                  <a:pt x="1459" y="1694"/>
                </a:lnTo>
                <a:lnTo>
                  <a:pt x="1434" y="1694"/>
                </a:lnTo>
                <a:lnTo>
                  <a:pt x="1434" y="1644"/>
                </a:lnTo>
                <a:close/>
                <a:moveTo>
                  <a:pt x="1434" y="1719"/>
                </a:moveTo>
                <a:lnTo>
                  <a:pt x="1459" y="1719"/>
                </a:lnTo>
                <a:lnTo>
                  <a:pt x="1459" y="1769"/>
                </a:lnTo>
                <a:lnTo>
                  <a:pt x="1434" y="1769"/>
                </a:lnTo>
                <a:lnTo>
                  <a:pt x="1434" y="1719"/>
                </a:lnTo>
                <a:close/>
                <a:moveTo>
                  <a:pt x="1434" y="1794"/>
                </a:moveTo>
                <a:lnTo>
                  <a:pt x="1459" y="1794"/>
                </a:lnTo>
                <a:lnTo>
                  <a:pt x="1459" y="1844"/>
                </a:lnTo>
                <a:lnTo>
                  <a:pt x="1434" y="1844"/>
                </a:lnTo>
                <a:lnTo>
                  <a:pt x="1434" y="1794"/>
                </a:lnTo>
                <a:close/>
                <a:moveTo>
                  <a:pt x="1434" y="1869"/>
                </a:moveTo>
                <a:lnTo>
                  <a:pt x="1459" y="1869"/>
                </a:lnTo>
                <a:lnTo>
                  <a:pt x="1459" y="1919"/>
                </a:lnTo>
                <a:lnTo>
                  <a:pt x="1434" y="1919"/>
                </a:lnTo>
                <a:lnTo>
                  <a:pt x="1434" y="1869"/>
                </a:lnTo>
                <a:close/>
                <a:moveTo>
                  <a:pt x="1434" y="1944"/>
                </a:moveTo>
                <a:lnTo>
                  <a:pt x="1459" y="1944"/>
                </a:lnTo>
                <a:lnTo>
                  <a:pt x="1459" y="1994"/>
                </a:lnTo>
                <a:lnTo>
                  <a:pt x="1434" y="1994"/>
                </a:lnTo>
                <a:lnTo>
                  <a:pt x="1434" y="1944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36550" y="5395913"/>
            <a:ext cx="1995488" cy="6715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078288" y="5480336"/>
            <a:ext cx="2425700" cy="1205420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758950" y="4421188"/>
            <a:ext cx="3286125" cy="19431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859338" y="4984750"/>
            <a:ext cx="371475" cy="37147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1" name="Rectangle 73"/>
          <p:cNvSpPr>
            <a:spLocks noChangeArrowheads="1"/>
          </p:cNvSpPr>
          <p:nvPr/>
        </p:nvSpPr>
        <p:spPr bwMode="auto">
          <a:xfrm>
            <a:off x="1755775" y="5264892"/>
            <a:ext cx="32893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4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4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4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4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2" name="Rectangle 13">
            <a:extLst>
              <a:ext uri="{FF2B5EF4-FFF2-40B4-BE49-F238E27FC236}">
                <a16:creationId xmlns:a16="http://schemas.microsoft.com/office/drawing/2014/main" id="{0BFB5B1C-F7CB-C313-715D-9642DE436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0812" y="5360195"/>
            <a:ext cx="479705" cy="276224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FBB729D5-A2A7-7BC5-B2D4-E58B10A54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9647" y="6157178"/>
            <a:ext cx="227853" cy="215444"/>
          </a:xfrm>
          <a:prstGeom prst="rect">
            <a:avLst/>
          </a:prstGeom>
          <a:solidFill>
            <a:srgbClr val="11111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360C89-00D4-E971-82E2-FD8DDDFFBD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5774" y="5178426"/>
            <a:ext cx="225427" cy="23329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5" name="Rectangle 57">
            <a:extLst>
              <a:ext uri="{FF2B5EF4-FFF2-40B4-BE49-F238E27FC236}">
                <a16:creationId xmlns:a16="http://schemas.microsoft.com/office/drawing/2014/main" id="{EC36200F-1FAA-C1B3-53E4-B8F1FDEDD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9203" y="5962936"/>
            <a:ext cx="892813" cy="5334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Rectangle 73">
            <a:extLst>
              <a:ext uri="{FF2B5EF4-FFF2-40B4-BE49-F238E27FC236}">
                <a16:creationId xmlns:a16="http://schemas.microsoft.com/office/drawing/2014/main" id="{2E41C9BA-A47C-1BCA-2847-7A1D4D2CD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0662" y="6045336"/>
            <a:ext cx="8275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Logo </a:t>
            </a:r>
          </a:p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empresa</a:t>
            </a:r>
            <a:endParaRPr lang="es-AR" altLang="es-AR" sz="11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006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608013" y="3635376"/>
            <a:ext cx="749300" cy="1265238"/>
          </a:xfrm>
          <a:custGeom>
            <a:avLst/>
            <a:gdLst>
              <a:gd name="T0" fmla="*/ 1434 w 1459"/>
              <a:gd name="T1" fmla="*/ 2062 h 2462"/>
              <a:gd name="T2" fmla="*/ 1318 w 1459"/>
              <a:gd name="T3" fmla="*/ 2154 h 2462"/>
              <a:gd name="T4" fmla="*/ 1240 w 1459"/>
              <a:gd name="T5" fmla="*/ 2167 h 2462"/>
              <a:gd name="T6" fmla="*/ 1076 w 1459"/>
              <a:gd name="T7" fmla="*/ 2284 h 2462"/>
              <a:gd name="T8" fmla="*/ 976 w 1459"/>
              <a:gd name="T9" fmla="*/ 2309 h 2462"/>
              <a:gd name="T10" fmla="*/ 866 w 1459"/>
              <a:gd name="T11" fmla="*/ 2369 h 2462"/>
              <a:gd name="T12" fmla="*/ 790 w 1459"/>
              <a:gd name="T13" fmla="*/ 2438 h 2462"/>
              <a:gd name="T14" fmla="*/ 724 w 1459"/>
              <a:gd name="T15" fmla="*/ 2439 h 2462"/>
              <a:gd name="T16" fmla="*/ 536 w 1459"/>
              <a:gd name="T17" fmla="*/ 2366 h 2462"/>
              <a:gd name="T18" fmla="*/ 459 w 1459"/>
              <a:gd name="T19" fmla="*/ 2296 h 2462"/>
              <a:gd name="T20" fmla="*/ 349 w 1459"/>
              <a:gd name="T21" fmla="*/ 2237 h 2462"/>
              <a:gd name="T22" fmla="*/ 249 w 1459"/>
              <a:gd name="T23" fmla="*/ 2212 h 2462"/>
              <a:gd name="T24" fmla="*/ 195 w 1459"/>
              <a:gd name="T25" fmla="*/ 2154 h 2462"/>
              <a:gd name="T26" fmla="*/ 7 w 1459"/>
              <a:gd name="T27" fmla="*/ 2081 h 2462"/>
              <a:gd name="T28" fmla="*/ 25 w 1459"/>
              <a:gd name="T29" fmla="*/ 1971 h 2462"/>
              <a:gd name="T30" fmla="*/ 25 w 1459"/>
              <a:gd name="T31" fmla="*/ 1846 h 2462"/>
              <a:gd name="T32" fmla="*/ 0 w 1459"/>
              <a:gd name="T33" fmla="*/ 1746 h 2462"/>
              <a:gd name="T34" fmla="*/ 25 w 1459"/>
              <a:gd name="T35" fmla="*/ 1671 h 2462"/>
              <a:gd name="T36" fmla="*/ 0 w 1459"/>
              <a:gd name="T37" fmla="*/ 1471 h 2462"/>
              <a:gd name="T38" fmla="*/ 25 w 1459"/>
              <a:gd name="T39" fmla="*/ 1371 h 2462"/>
              <a:gd name="T40" fmla="*/ 25 w 1459"/>
              <a:gd name="T41" fmla="*/ 1246 h 2462"/>
              <a:gd name="T42" fmla="*/ 0 w 1459"/>
              <a:gd name="T43" fmla="*/ 1146 h 2462"/>
              <a:gd name="T44" fmla="*/ 25 w 1459"/>
              <a:gd name="T45" fmla="*/ 1071 h 2462"/>
              <a:gd name="T46" fmla="*/ 0 w 1459"/>
              <a:gd name="T47" fmla="*/ 871 h 2462"/>
              <a:gd name="T48" fmla="*/ 25 w 1459"/>
              <a:gd name="T49" fmla="*/ 771 h 2462"/>
              <a:gd name="T50" fmla="*/ 25 w 1459"/>
              <a:gd name="T51" fmla="*/ 646 h 2462"/>
              <a:gd name="T52" fmla="*/ 0 w 1459"/>
              <a:gd name="T53" fmla="*/ 546 h 2462"/>
              <a:gd name="T54" fmla="*/ 25 w 1459"/>
              <a:gd name="T55" fmla="*/ 471 h 2462"/>
              <a:gd name="T56" fmla="*/ 0 w 1459"/>
              <a:gd name="T57" fmla="*/ 271 h 2462"/>
              <a:gd name="T58" fmla="*/ 25 w 1459"/>
              <a:gd name="T59" fmla="*/ 171 h 2462"/>
              <a:gd name="T60" fmla="*/ 25 w 1459"/>
              <a:gd name="T61" fmla="*/ 46 h 2462"/>
              <a:gd name="T62" fmla="*/ 8 w 1459"/>
              <a:gd name="T63" fmla="*/ 21 h 2462"/>
              <a:gd name="T64" fmla="*/ 204 w 1459"/>
              <a:gd name="T65" fmla="*/ 0 h 2462"/>
              <a:gd name="T66" fmla="*/ 304 w 1459"/>
              <a:gd name="T67" fmla="*/ 25 h 2462"/>
              <a:gd name="T68" fmla="*/ 429 w 1459"/>
              <a:gd name="T69" fmla="*/ 25 h 2462"/>
              <a:gd name="T70" fmla="*/ 529 w 1459"/>
              <a:gd name="T71" fmla="*/ 0 h 2462"/>
              <a:gd name="T72" fmla="*/ 604 w 1459"/>
              <a:gd name="T73" fmla="*/ 25 h 2462"/>
              <a:gd name="T74" fmla="*/ 804 w 1459"/>
              <a:gd name="T75" fmla="*/ 0 h 2462"/>
              <a:gd name="T76" fmla="*/ 904 w 1459"/>
              <a:gd name="T77" fmla="*/ 25 h 2462"/>
              <a:gd name="T78" fmla="*/ 1029 w 1459"/>
              <a:gd name="T79" fmla="*/ 25 h 2462"/>
              <a:gd name="T80" fmla="*/ 1129 w 1459"/>
              <a:gd name="T81" fmla="*/ 0 h 2462"/>
              <a:gd name="T82" fmla="*/ 1204 w 1459"/>
              <a:gd name="T83" fmla="*/ 25 h 2462"/>
              <a:gd name="T84" fmla="*/ 1404 w 1459"/>
              <a:gd name="T85" fmla="*/ 0 h 2462"/>
              <a:gd name="T86" fmla="*/ 1434 w 1459"/>
              <a:gd name="T87" fmla="*/ 25 h 2462"/>
              <a:gd name="T88" fmla="*/ 1459 w 1459"/>
              <a:gd name="T89" fmla="*/ 145 h 2462"/>
              <a:gd name="T90" fmla="*/ 1434 w 1459"/>
              <a:gd name="T91" fmla="*/ 220 h 2462"/>
              <a:gd name="T92" fmla="*/ 1459 w 1459"/>
              <a:gd name="T93" fmla="*/ 420 h 2462"/>
              <a:gd name="T94" fmla="*/ 1434 w 1459"/>
              <a:gd name="T95" fmla="*/ 520 h 2462"/>
              <a:gd name="T96" fmla="*/ 1434 w 1459"/>
              <a:gd name="T97" fmla="*/ 645 h 2462"/>
              <a:gd name="T98" fmla="*/ 1459 w 1459"/>
              <a:gd name="T99" fmla="*/ 745 h 2462"/>
              <a:gd name="T100" fmla="*/ 1434 w 1459"/>
              <a:gd name="T101" fmla="*/ 820 h 2462"/>
              <a:gd name="T102" fmla="*/ 1459 w 1459"/>
              <a:gd name="T103" fmla="*/ 1020 h 2462"/>
              <a:gd name="T104" fmla="*/ 1434 w 1459"/>
              <a:gd name="T105" fmla="*/ 1120 h 2462"/>
              <a:gd name="T106" fmla="*/ 1434 w 1459"/>
              <a:gd name="T107" fmla="*/ 1245 h 2462"/>
              <a:gd name="T108" fmla="*/ 1459 w 1459"/>
              <a:gd name="T109" fmla="*/ 1345 h 2462"/>
              <a:gd name="T110" fmla="*/ 1434 w 1459"/>
              <a:gd name="T111" fmla="*/ 1420 h 2462"/>
              <a:gd name="T112" fmla="*/ 1459 w 1459"/>
              <a:gd name="T113" fmla="*/ 1620 h 2462"/>
              <a:gd name="T114" fmla="*/ 1434 w 1459"/>
              <a:gd name="T115" fmla="*/ 1720 h 2462"/>
              <a:gd name="T116" fmla="*/ 1434 w 1459"/>
              <a:gd name="T117" fmla="*/ 1845 h 2462"/>
              <a:gd name="T118" fmla="*/ 1459 w 1459"/>
              <a:gd name="T119" fmla="*/ 1945 h 2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9" h="2462">
                <a:moveTo>
                  <a:pt x="1434" y="2020"/>
                </a:moveTo>
                <a:lnTo>
                  <a:pt x="1459" y="2020"/>
                </a:lnTo>
                <a:lnTo>
                  <a:pt x="1459" y="2070"/>
                </a:lnTo>
                <a:lnTo>
                  <a:pt x="1443" y="2070"/>
                </a:lnTo>
                <a:lnTo>
                  <a:pt x="1450" y="2082"/>
                </a:lnTo>
                <a:lnTo>
                  <a:pt x="1406" y="2106"/>
                </a:lnTo>
                <a:lnTo>
                  <a:pt x="1394" y="2084"/>
                </a:lnTo>
                <a:lnTo>
                  <a:pt x="1434" y="2062"/>
                </a:lnTo>
                <a:lnTo>
                  <a:pt x="1434" y="2020"/>
                </a:lnTo>
                <a:close/>
                <a:moveTo>
                  <a:pt x="1372" y="2096"/>
                </a:moveTo>
                <a:lnTo>
                  <a:pt x="1384" y="2118"/>
                </a:lnTo>
                <a:lnTo>
                  <a:pt x="1340" y="2142"/>
                </a:lnTo>
                <a:lnTo>
                  <a:pt x="1328" y="2120"/>
                </a:lnTo>
                <a:lnTo>
                  <a:pt x="1372" y="2096"/>
                </a:lnTo>
                <a:close/>
                <a:moveTo>
                  <a:pt x="1306" y="2132"/>
                </a:moveTo>
                <a:lnTo>
                  <a:pt x="1318" y="2154"/>
                </a:lnTo>
                <a:lnTo>
                  <a:pt x="1274" y="2177"/>
                </a:lnTo>
                <a:lnTo>
                  <a:pt x="1262" y="2155"/>
                </a:lnTo>
                <a:lnTo>
                  <a:pt x="1306" y="2132"/>
                </a:lnTo>
                <a:close/>
                <a:moveTo>
                  <a:pt x="1240" y="2167"/>
                </a:moveTo>
                <a:lnTo>
                  <a:pt x="1252" y="2189"/>
                </a:lnTo>
                <a:lnTo>
                  <a:pt x="1208" y="2213"/>
                </a:lnTo>
                <a:lnTo>
                  <a:pt x="1196" y="2191"/>
                </a:lnTo>
                <a:lnTo>
                  <a:pt x="1240" y="2167"/>
                </a:lnTo>
                <a:close/>
                <a:moveTo>
                  <a:pt x="1174" y="2203"/>
                </a:moveTo>
                <a:lnTo>
                  <a:pt x="1186" y="2225"/>
                </a:lnTo>
                <a:lnTo>
                  <a:pt x="1142" y="2248"/>
                </a:lnTo>
                <a:lnTo>
                  <a:pt x="1130" y="2226"/>
                </a:lnTo>
                <a:lnTo>
                  <a:pt x="1174" y="2203"/>
                </a:lnTo>
                <a:close/>
                <a:moveTo>
                  <a:pt x="1108" y="2238"/>
                </a:moveTo>
                <a:lnTo>
                  <a:pt x="1120" y="2260"/>
                </a:lnTo>
                <a:lnTo>
                  <a:pt x="1076" y="2284"/>
                </a:lnTo>
                <a:lnTo>
                  <a:pt x="1064" y="2262"/>
                </a:lnTo>
                <a:lnTo>
                  <a:pt x="1108" y="2238"/>
                </a:lnTo>
                <a:close/>
                <a:moveTo>
                  <a:pt x="1042" y="2274"/>
                </a:moveTo>
                <a:lnTo>
                  <a:pt x="1054" y="2296"/>
                </a:lnTo>
                <a:lnTo>
                  <a:pt x="1010" y="2319"/>
                </a:lnTo>
                <a:lnTo>
                  <a:pt x="998" y="2297"/>
                </a:lnTo>
                <a:lnTo>
                  <a:pt x="1042" y="2274"/>
                </a:lnTo>
                <a:close/>
                <a:moveTo>
                  <a:pt x="976" y="2309"/>
                </a:moveTo>
                <a:lnTo>
                  <a:pt x="988" y="2331"/>
                </a:lnTo>
                <a:lnTo>
                  <a:pt x="944" y="2355"/>
                </a:lnTo>
                <a:lnTo>
                  <a:pt x="932" y="2333"/>
                </a:lnTo>
                <a:lnTo>
                  <a:pt x="976" y="2309"/>
                </a:lnTo>
                <a:close/>
                <a:moveTo>
                  <a:pt x="910" y="2345"/>
                </a:moveTo>
                <a:lnTo>
                  <a:pt x="922" y="2367"/>
                </a:lnTo>
                <a:lnTo>
                  <a:pt x="878" y="2391"/>
                </a:lnTo>
                <a:lnTo>
                  <a:pt x="866" y="2369"/>
                </a:lnTo>
                <a:lnTo>
                  <a:pt x="910" y="2345"/>
                </a:lnTo>
                <a:close/>
                <a:moveTo>
                  <a:pt x="844" y="2380"/>
                </a:moveTo>
                <a:lnTo>
                  <a:pt x="856" y="2402"/>
                </a:lnTo>
                <a:lnTo>
                  <a:pt x="812" y="2426"/>
                </a:lnTo>
                <a:lnTo>
                  <a:pt x="800" y="2404"/>
                </a:lnTo>
                <a:lnTo>
                  <a:pt x="844" y="2380"/>
                </a:lnTo>
                <a:close/>
                <a:moveTo>
                  <a:pt x="778" y="2416"/>
                </a:moveTo>
                <a:lnTo>
                  <a:pt x="790" y="2438"/>
                </a:lnTo>
                <a:lnTo>
                  <a:pt x="746" y="2462"/>
                </a:lnTo>
                <a:lnTo>
                  <a:pt x="734" y="2440"/>
                </a:lnTo>
                <a:lnTo>
                  <a:pt x="778" y="2416"/>
                </a:lnTo>
                <a:close/>
                <a:moveTo>
                  <a:pt x="724" y="2439"/>
                </a:moveTo>
                <a:lnTo>
                  <a:pt x="712" y="2461"/>
                </a:lnTo>
                <a:lnTo>
                  <a:pt x="668" y="2437"/>
                </a:lnTo>
                <a:lnTo>
                  <a:pt x="679" y="2415"/>
                </a:lnTo>
                <a:lnTo>
                  <a:pt x="724" y="2439"/>
                </a:lnTo>
                <a:close/>
                <a:moveTo>
                  <a:pt x="657" y="2403"/>
                </a:moveTo>
                <a:lnTo>
                  <a:pt x="646" y="2425"/>
                </a:lnTo>
                <a:lnTo>
                  <a:pt x="602" y="2401"/>
                </a:lnTo>
                <a:lnTo>
                  <a:pt x="613" y="2379"/>
                </a:lnTo>
                <a:lnTo>
                  <a:pt x="657" y="2403"/>
                </a:lnTo>
                <a:close/>
                <a:moveTo>
                  <a:pt x="591" y="2367"/>
                </a:moveTo>
                <a:lnTo>
                  <a:pt x="580" y="2389"/>
                </a:lnTo>
                <a:lnTo>
                  <a:pt x="536" y="2366"/>
                </a:lnTo>
                <a:lnTo>
                  <a:pt x="547" y="2344"/>
                </a:lnTo>
                <a:lnTo>
                  <a:pt x="591" y="2367"/>
                </a:lnTo>
                <a:close/>
                <a:moveTo>
                  <a:pt x="525" y="2332"/>
                </a:moveTo>
                <a:lnTo>
                  <a:pt x="514" y="2354"/>
                </a:lnTo>
                <a:lnTo>
                  <a:pt x="469" y="2330"/>
                </a:lnTo>
                <a:lnTo>
                  <a:pt x="481" y="2308"/>
                </a:lnTo>
                <a:lnTo>
                  <a:pt x="525" y="2332"/>
                </a:lnTo>
                <a:close/>
                <a:moveTo>
                  <a:pt x="459" y="2296"/>
                </a:moveTo>
                <a:lnTo>
                  <a:pt x="447" y="2318"/>
                </a:lnTo>
                <a:lnTo>
                  <a:pt x="403" y="2295"/>
                </a:lnTo>
                <a:lnTo>
                  <a:pt x="415" y="2273"/>
                </a:lnTo>
                <a:lnTo>
                  <a:pt x="459" y="2296"/>
                </a:lnTo>
                <a:close/>
                <a:moveTo>
                  <a:pt x="393" y="2261"/>
                </a:moveTo>
                <a:lnTo>
                  <a:pt x="381" y="2283"/>
                </a:lnTo>
                <a:lnTo>
                  <a:pt x="337" y="2259"/>
                </a:lnTo>
                <a:lnTo>
                  <a:pt x="349" y="2237"/>
                </a:lnTo>
                <a:lnTo>
                  <a:pt x="393" y="2261"/>
                </a:lnTo>
                <a:close/>
                <a:moveTo>
                  <a:pt x="327" y="2225"/>
                </a:moveTo>
                <a:lnTo>
                  <a:pt x="315" y="2247"/>
                </a:lnTo>
                <a:lnTo>
                  <a:pt x="271" y="2224"/>
                </a:lnTo>
                <a:lnTo>
                  <a:pt x="283" y="2202"/>
                </a:lnTo>
                <a:lnTo>
                  <a:pt x="327" y="2225"/>
                </a:lnTo>
                <a:close/>
                <a:moveTo>
                  <a:pt x="261" y="2190"/>
                </a:moveTo>
                <a:lnTo>
                  <a:pt x="249" y="2212"/>
                </a:lnTo>
                <a:lnTo>
                  <a:pt x="205" y="2188"/>
                </a:lnTo>
                <a:lnTo>
                  <a:pt x="217" y="2166"/>
                </a:lnTo>
                <a:lnTo>
                  <a:pt x="261" y="2190"/>
                </a:lnTo>
                <a:close/>
                <a:moveTo>
                  <a:pt x="195" y="2154"/>
                </a:moveTo>
                <a:lnTo>
                  <a:pt x="183" y="2176"/>
                </a:lnTo>
                <a:lnTo>
                  <a:pt x="139" y="2152"/>
                </a:lnTo>
                <a:lnTo>
                  <a:pt x="151" y="2130"/>
                </a:lnTo>
                <a:lnTo>
                  <a:pt x="195" y="2154"/>
                </a:lnTo>
                <a:close/>
                <a:moveTo>
                  <a:pt x="129" y="2119"/>
                </a:moveTo>
                <a:lnTo>
                  <a:pt x="117" y="2141"/>
                </a:lnTo>
                <a:lnTo>
                  <a:pt x="73" y="2117"/>
                </a:lnTo>
                <a:lnTo>
                  <a:pt x="85" y="2095"/>
                </a:lnTo>
                <a:lnTo>
                  <a:pt x="129" y="2119"/>
                </a:lnTo>
                <a:close/>
                <a:moveTo>
                  <a:pt x="63" y="2083"/>
                </a:moveTo>
                <a:lnTo>
                  <a:pt x="51" y="2105"/>
                </a:lnTo>
                <a:lnTo>
                  <a:pt x="7" y="2081"/>
                </a:lnTo>
                <a:lnTo>
                  <a:pt x="19" y="2059"/>
                </a:lnTo>
                <a:lnTo>
                  <a:pt x="63" y="2083"/>
                </a:lnTo>
                <a:close/>
                <a:moveTo>
                  <a:pt x="25" y="2046"/>
                </a:moveTo>
                <a:lnTo>
                  <a:pt x="0" y="2046"/>
                </a:lnTo>
                <a:lnTo>
                  <a:pt x="0" y="1996"/>
                </a:lnTo>
                <a:lnTo>
                  <a:pt x="25" y="1996"/>
                </a:lnTo>
                <a:lnTo>
                  <a:pt x="25" y="2046"/>
                </a:lnTo>
                <a:close/>
                <a:moveTo>
                  <a:pt x="25" y="1971"/>
                </a:moveTo>
                <a:lnTo>
                  <a:pt x="0" y="1971"/>
                </a:lnTo>
                <a:lnTo>
                  <a:pt x="0" y="1921"/>
                </a:lnTo>
                <a:lnTo>
                  <a:pt x="25" y="1921"/>
                </a:lnTo>
                <a:lnTo>
                  <a:pt x="25" y="1971"/>
                </a:lnTo>
                <a:close/>
                <a:moveTo>
                  <a:pt x="25" y="1896"/>
                </a:moveTo>
                <a:lnTo>
                  <a:pt x="0" y="1896"/>
                </a:lnTo>
                <a:lnTo>
                  <a:pt x="0" y="1846"/>
                </a:lnTo>
                <a:lnTo>
                  <a:pt x="25" y="1846"/>
                </a:lnTo>
                <a:lnTo>
                  <a:pt x="25" y="1896"/>
                </a:lnTo>
                <a:close/>
                <a:moveTo>
                  <a:pt x="25" y="1821"/>
                </a:moveTo>
                <a:lnTo>
                  <a:pt x="0" y="1821"/>
                </a:lnTo>
                <a:lnTo>
                  <a:pt x="0" y="1771"/>
                </a:lnTo>
                <a:lnTo>
                  <a:pt x="25" y="1771"/>
                </a:lnTo>
                <a:lnTo>
                  <a:pt x="25" y="1821"/>
                </a:lnTo>
                <a:close/>
                <a:moveTo>
                  <a:pt x="25" y="1746"/>
                </a:moveTo>
                <a:lnTo>
                  <a:pt x="0" y="1746"/>
                </a:lnTo>
                <a:lnTo>
                  <a:pt x="0" y="1696"/>
                </a:lnTo>
                <a:lnTo>
                  <a:pt x="25" y="1696"/>
                </a:lnTo>
                <a:lnTo>
                  <a:pt x="25" y="1746"/>
                </a:lnTo>
                <a:close/>
                <a:moveTo>
                  <a:pt x="25" y="1671"/>
                </a:moveTo>
                <a:lnTo>
                  <a:pt x="0" y="1671"/>
                </a:lnTo>
                <a:lnTo>
                  <a:pt x="0" y="1621"/>
                </a:lnTo>
                <a:lnTo>
                  <a:pt x="25" y="1621"/>
                </a:lnTo>
                <a:lnTo>
                  <a:pt x="25" y="1671"/>
                </a:lnTo>
                <a:close/>
                <a:moveTo>
                  <a:pt x="25" y="1596"/>
                </a:moveTo>
                <a:lnTo>
                  <a:pt x="0" y="1596"/>
                </a:lnTo>
                <a:lnTo>
                  <a:pt x="0" y="1546"/>
                </a:lnTo>
                <a:lnTo>
                  <a:pt x="25" y="1546"/>
                </a:lnTo>
                <a:lnTo>
                  <a:pt x="25" y="1596"/>
                </a:lnTo>
                <a:close/>
                <a:moveTo>
                  <a:pt x="25" y="1521"/>
                </a:moveTo>
                <a:lnTo>
                  <a:pt x="0" y="1521"/>
                </a:lnTo>
                <a:lnTo>
                  <a:pt x="0" y="1471"/>
                </a:lnTo>
                <a:lnTo>
                  <a:pt x="25" y="1471"/>
                </a:lnTo>
                <a:lnTo>
                  <a:pt x="25" y="1521"/>
                </a:lnTo>
                <a:close/>
                <a:moveTo>
                  <a:pt x="25" y="1446"/>
                </a:moveTo>
                <a:lnTo>
                  <a:pt x="0" y="1446"/>
                </a:lnTo>
                <a:lnTo>
                  <a:pt x="0" y="1396"/>
                </a:lnTo>
                <a:lnTo>
                  <a:pt x="25" y="1396"/>
                </a:lnTo>
                <a:lnTo>
                  <a:pt x="25" y="1446"/>
                </a:lnTo>
                <a:close/>
                <a:moveTo>
                  <a:pt x="25" y="1371"/>
                </a:moveTo>
                <a:lnTo>
                  <a:pt x="0" y="1371"/>
                </a:lnTo>
                <a:lnTo>
                  <a:pt x="0" y="1321"/>
                </a:lnTo>
                <a:lnTo>
                  <a:pt x="25" y="1321"/>
                </a:lnTo>
                <a:lnTo>
                  <a:pt x="25" y="1371"/>
                </a:lnTo>
                <a:close/>
                <a:moveTo>
                  <a:pt x="25" y="1296"/>
                </a:moveTo>
                <a:lnTo>
                  <a:pt x="0" y="1296"/>
                </a:lnTo>
                <a:lnTo>
                  <a:pt x="0" y="1246"/>
                </a:lnTo>
                <a:lnTo>
                  <a:pt x="25" y="1246"/>
                </a:lnTo>
                <a:lnTo>
                  <a:pt x="25" y="1296"/>
                </a:lnTo>
                <a:close/>
                <a:moveTo>
                  <a:pt x="25" y="1221"/>
                </a:moveTo>
                <a:lnTo>
                  <a:pt x="0" y="1221"/>
                </a:lnTo>
                <a:lnTo>
                  <a:pt x="0" y="1171"/>
                </a:lnTo>
                <a:lnTo>
                  <a:pt x="25" y="1171"/>
                </a:lnTo>
                <a:lnTo>
                  <a:pt x="25" y="1221"/>
                </a:lnTo>
                <a:close/>
                <a:moveTo>
                  <a:pt x="25" y="1146"/>
                </a:moveTo>
                <a:lnTo>
                  <a:pt x="0" y="1146"/>
                </a:lnTo>
                <a:lnTo>
                  <a:pt x="0" y="1096"/>
                </a:lnTo>
                <a:lnTo>
                  <a:pt x="25" y="1096"/>
                </a:lnTo>
                <a:lnTo>
                  <a:pt x="25" y="1146"/>
                </a:lnTo>
                <a:close/>
                <a:moveTo>
                  <a:pt x="25" y="1071"/>
                </a:moveTo>
                <a:lnTo>
                  <a:pt x="0" y="1071"/>
                </a:lnTo>
                <a:lnTo>
                  <a:pt x="0" y="1021"/>
                </a:lnTo>
                <a:lnTo>
                  <a:pt x="25" y="1021"/>
                </a:lnTo>
                <a:lnTo>
                  <a:pt x="25" y="1071"/>
                </a:lnTo>
                <a:close/>
                <a:moveTo>
                  <a:pt x="25" y="996"/>
                </a:moveTo>
                <a:lnTo>
                  <a:pt x="0" y="996"/>
                </a:lnTo>
                <a:lnTo>
                  <a:pt x="0" y="946"/>
                </a:lnTo>
                <a:lnTo>
                  <a:pt x="25" y="946"/>
                </a:lnTo>
                <a:lnTo>
                  <a:pt x="25" y="996"/>
                </a:lnTo>
                <a:close/>
                <a:moveTo>
                  <a:pt x="25" y="921"/>
                </a:moveTo>
                <a:lnTo>
                  <a:pt x="0" y="921"/>
                </a:lnTo>
                <a:lnTo>
                  <a:pt x="0" y="871"/>
                </a:lnTo>
                <a:lnTo>
                  <a:pt x="25" y="871"/>
                </a:lnTo>
                <a:lnTo>
                  <a:pt x="25" y="921"/>
                </a:lnTo>
                <a:close/>
                <a:moveTo>
                  <a:pt x="25" y="846"/>
                </a:moveTo>
                <a:lnTo>
                  <a:pt x="0" y="846"/>
                </a:lnTo>
                <a:lnTo>
                  <a:pt x="0" y="796"/>
                </a:lnTo>
                <a:lnTo>
                  <a:pt x="25" y="796"/>
                </a:lnTo>
                <a:lnTo>
                  <a:pt x="25" y="846"/>
                </a:lnTo>
                <a:close/>
                <a:moveTo>
                  <a:pt x="25" y="771"/>
                </a:moveTo>
                <a:lnTo>
                  <a:pt x="0" y="771"/>
                </a:lnTo>
                <a:lnTo>
                  <a:pt x="0" y="721"/>
                </a:lnTo>
                <a:lnTo>
                  <a:pt x="25" y="721"/>
                </a:lnTo>
                <a:lnTo>
                  <a:pt x="25" y="771"/>
                </a:lnTo>
                <a:close/>
                <a:moveTo>
                  <a:pt x="25" y="696"/>
                </a:moveTo>
                <a:lnTo>
                  <a:pt x="0" y="696"/>
                </a:lnTo>
                <a:lnTo>
                  <a:pt x="0" y="646"/>
                </a:lnTo>
                <a:lnTo>
                  <a:pt x="25" y="646"/>
                </a:lnTo>
                <a:lnTo>
                  <a:pt x="25" y="696"/>
                </a:lnTo>
                <a:close/>
                <a:moveTo>
                  <a:pt x="25" y="621"/>
                </a:moveTo>
                <a:lnTo>
                  <a:pt x="0" y="621"/>
                </a:lnTo>
                <a:lnTo>
                  <a:pt x="0" y="571"/>
                </a:lnTo>
                <a:lnTo>
                  <a:pt x="25" y="571"/>
                </a:lnTo>
                <a:lnTo>
                  <a:pt x="25" y="621"/>
                </a:lnTo>
                <a:close/>
                <a:moveTo>
                  <a:pt x="25" y="546"/>
                </a:moveTo>
                <a:lnTo>
                  <a:pt x="0" y="546"/>
                </a:lnTo>
                <a:lnTo>
                  <a:pt x="0" y="496"/>
                </a:lnTo>
                <a:lnTo>
                  <a:pt x="25" y="496"/>
                </a:lnTo>
                <a:lnTo>
                  <a:pt x="25" y="546"/>
                </a:lnTo>
                <a:close/>
                <a:moveTo>
                  <a:pt x="25" y="471"/>
                </a:moveTo>
                <a:lnTo>
                  <a:pt x="0" y="471"/>
                </a:lnTo>
                <a:lnTo>
                  <a:pt x="0" y="421"/>
                </a:lnTo>
                <a:lnTo>
                  <a:pt x="25" y="421"/>
                </a:lnTo>
                <a:lnTo>
                  <a:pt x="25" y="471"/>
                </a:lnTo>
                <a:close/>
                <a:moveTo>
                  <a:pt x="25" y="396"/>
                </a:moveTo>
                <a:lnTo>
                  <a:pt x="0" y="396"/>
                </a:lnTo>
                <a:lnTo>
                  <a:pt x="0" y="346"/>
                </a:lnTo>
                <a:lnTo>
                  <a:pt x="25" y="346"/>
                </a:lnTo>
                <a:lnTo>
                  <a:pt x="25" y="396"/>
                </a:lnTo>
                <a:close/>
                <a:moveTo>
                  <a:pt x="25" y="321"/>
                </a:moveTo>
                <a:lnTo>
                  <a:pt x="0" y="321"/>
                </a:lnTo>
                <a:lnTo>
                  <a:pt x="0" y="271"/>
                </a:lnTo>
                <a:lnTo>
                  <a:pt x="25" y="271"/>
                </a:lnTo>
                <a:lnTo>
                  <a:pt x="25" y="321"/>
                </a:lnTo>
                <a:close/>
                <a:moveTo>
                  <a:pt x="25" y="246"/>
                </a:moveTo>
                <a:lnTo>
                  <a:pt x="0" y="246"/>
                </a:lnTo>
                <a:lnTo>
                  <a:pt x="0" y="196"/>
                </a:lnTo>
                <a:lnTo>
                  <a:pt x="25" y="196"/>
                </a:lnTo>
                <a:lnTo>
                  <a:pt x="25" y="246"/>
                </a:lnTo>
                <a:close/>
                <a:moveTo>
                  <a:pt x="25" y="171"/>
                </a:moveTo>
                <a:lnTo>
                  <a:pt x="0" y="171"/>
                </a:lnTo>
                <a:lnTo>
                  <a:pt x="0" y="121"/>
                </a:lnTo>
                <a:lnTo>
                  <a:pt x="25" y="121"/>
                </a:lnTo>
                <a:lnTo>
                  <a:pt x="25" y="171"/>
                </a:lnTo>
                <a:close/>
                <a:moveTo>
                  <a:pt x="25" y="96"/>
                </a:moveTo>
                <a:lnTo>
                  <a:pt x="0" y="96"/>
                </a:lnTo>
                <a:lnTo>
                  <a:pt x="0" y="46"/>
                </a:lnTo>
                <a:lnTo>
                  <a:pt x="25" y="46"/>
                </a:lnTo>
                <a:lnTo>
                  <a:pt x="25" y="96"/>
                </a:lnTo>
                <a:close/>
                <a:moveTo>
                  <a:pt x="8" y="21"/>
                </a:moveTo>
                <a:lnTo>
                  <a:pt x="0" y="21"/>
                </a:lnTo>
                <a:lnTo>
                  <a:pt x="0" y="0"/>
                </a:lnTo>
                <a:lnTo>
                  <a:pt x="54" y="0"/>
                </a:lnTo>
                <a:lnTo>
                  <a:pt x="54" y="25"/>
                </a:lnTo>
                <a:lnTo>
                  <a:pt x="12" y="25"/>
                </a:lnTo>
                <a:lnTo>
                  <a:pt x="8" y="21"/>
                </a:lnTo>
                <a:close/>
                <a:moveTo>
                  <a:pt x="79" y="25"/>
                </a:moveTo>
                <a:lnTo>
                  <a:pt x="79" y="0"/>
                </a:lnTo>
                <a:lnTo>
                  <a:pt x="129" y="0"/>
                </a:lnTo>
                <a:lnTo>
                  <a:pt x="129" y="25"/>
                </a:lnTo>
                <a:lnTo>
                  <a:pt x="79" y="25"/>
                </a:lnTo>
                <a:close/>
                <a:moveTo>
                  <a:pt x="154" y="25"/>
                </a:moveTo>
                <a:lnTo>
                  <a:pt x="154" y="0"/>
                </a:lnTo>
                <a:lnTo>
                  <a:pt x="204" y="0"/>
                </a:lnTo>
                <a:lnTo>
                  <a:pt x="204" y="25"/>
                </a:lnTo>
                <a:lnTo>
                  <a:pt x="154" y="25"/>
                </a:lnTo>
                <a:close/>
                <a:moveTo>
                  <a:pt x="229" y="25"/>
                </a:moveTo>
                <a:lnTo>
                  <a:pt x="229" y="0"/>
                </a:lnTo>
                <a:lnTo>
                  <a:pt x="279" y="0"/>
                </a:lnTo>
                <a:lnTo>
                  <a:pt x="279" y="25"/>
                </a:lnTo>
                <a:lnTo>
                  <a:pt x="229" y="25"/>
                </a:lnTo>
                <a:close/>
                <a:moveTo>
                  <a:pt x="304" y="25"/>
                </a:moveTo>
                <a:lnTo>
                  <a:pt x="304" y="0"/>
                </a:lnTo>
                <a:lnTo>
                  <a:pt x="354" y="0"/>
                </a:lnTo>
                <a:lnTo>
                  <a:pt x="354" y="25"/>
                </a:lnTo>
                <a:lnTo>
                  <a:pt x="304" y="25"/>
                </a:lnTo>
                <a:close/>
                <a:moveTo>
                  <a:pt x="379" y="25"/>
                </a:moveTo>
                <a:lnTo>
                  <a:pt x="379" y="0"/>
                </a:lnTo>
                <a:lnTo>
                  <a:pt x="429" y="0"/>
                </a:lnTo>
                <a:lnTo>
                  <a:pt x="429" y="25"/>
                </a:lnTo>
                <a:lnTo>
                  <a:pt x="379" y="25"/>
                </a:lnTo>
                <a:close/>
                <a:moveTo>
                  <a:pt x="454" y="25"/>
                </a:moveTo>
                <a:lnTo>
                  <a:pt x="454" y="0"/>
                </a:lnTo>
                <a:lnTo>
                  <a:pt x="504" y="0"/>
                </a:lnTo>
                <a:lnTo>
                  <a:pt x="504" y="25"/>
                </a:lnTo>
                <a:lnTo>
                  <a:pt x="454" y="25"/>
                </a:lnTo>
                <a:close/>
                <a:moveTo>
                  <a:pt x="529" y="25"/>
                </a:moveTo>
                <a:lnTo>
                  <a:pt x="529" y="0"/>
                </a:lnTo>
                <a:lnTo>
                  <a:pt x="579" y="0"/>
                </a:lnTo>
                <a:lnTo>
                  <a:pt x="579" y="25"/>
                </a:lnTo>
                <a:lnTo>
                  <a:pt x="529" y="25"/>
                </a:lnTo>
                <a:close/>
                <a:moveTo>
                  <a:pt x="604" y="25"/>
                </a:moveTo>
                <a:lnTo>
                  <a:pt x="604" y="0"/>
                </a:lnTo>
                <a:lnTo>
                  <a:pt x="654" y="0"/>
                </a:lnTo>
                <a:lnTo>
                  <a:pt x="654" y="25"/>
                </a:lnTo>
                <a:lnTo>
                  <a:pt x="604" y="25"/>
                </a:lnTo>
                <a:close/>
                <a:moveTo>
                  <a:pt x="679" y="25"/>
                </a:moveTo>
                <a:lnTo>
                  <a:pt x="679" y="0"/>
                </a:lnTo>
                <a:lnTo>
                  <a:pt x="729" y="0"/>
                </a:lnTo>
                <a:lnTo>
                  <a:pt x="729" y="25"/>
                </a:lnTo>
                <a:lnTo>
                  <a:pt x="679" y="25"/>
                </a:lnTo>
                <a:close/>
                <a:moveTo>
                  <a:pt x="754" y="25"/>
                </a:moveTo>
                <a:lnTo>
                  <a:pt x="754" y="0"/>
                </a:lnTo>
                <a:lnTo>
                  <a:pt x="804" y="0"/>
                </a:lnTo>
                <a:lnTo>
                  <a:pt x="804" y="25"/>
                </a:lnTo>
                <a:lnTo>
                  <a:pt x="754" y="25"/>
                </a:lnTo>
                <a:close/>
                <a:moveTo>
                  <a:pt x="829" y="25"/>
                </a:moveTo>
                <a:lnTo>
                  <a:pt x="829" y="0"/>
                </a:lnTo>
                <a:lnTo>
                  <a:pt x="879" y="0"/>
                </a:lnTo>
                <a:lnTo>
                  <a:pt x="879" y="25"/>
                </a:lnTo>
                <a:lnTo>
                  <a:pt x="829" y="25"/>
                </a:lnTo>
                <a:close/>
                <a:moveTo>
                  <a:pt x="904" y="25"/>
                </a:moveTo>
                <a:lnTo>
                  <a:pt x="904" y="0"/>
                </a:lnTo>
                <a:lnTo>
                  <a:pt x="954" y="0"/>
                </a:lnTo>
                <a:lnTo>
                  <a:pt x="954" y="25"/>
                </a:lnTo>
                <a:lnTo>
                  <a:pt x="904" y="25"/>
                </a:lnTo>
                <a:close/>
                <a:moveTo>
                  <a:pt x="979" y="25"/>
                </a:moveTo>
                <a:lnTo>
                  <a:pt x="979" y="0"/>
                </a:lnTo>
                <a:lnTo>
                  <a:pt x="1029" y="0"/>
                </a:lnTo>
                <a:lnTo>
                  <a:pt x="1029" y="25"/>
                </a:lnTo>
                <a:lnTo>
                  <a:pt x="979" y="25"/>
                </a:lnTo>
                <a:close/>
                <a:moveTo>
                  <a:pt x="1054" y="25"/>
                </a:moveTo>
                <a:lnTo>
                  <a:pt x="1054" y="0"/>
                </a:lnTo>
                <a:lnTo>
                  <a:pt x="1104" y="0"/>
                </a:lnTo>
                <a:lnTo>
                  <a:pt x="1104" y="25"/>
                </a:lnTo>
                <a:lnTo>
                  <a:pt x="1054" y="25"/>
                </a:lnTo>
                <a:close/>
                <a:moveTo>
                  <a:pt x="1129" y="25"/>
                </a:moveTo>
                <a:lnTo>
                  <a:pt x="1129" y="0"/>
                </a:lnTo>
                <a:lnTo>
                  <a:pt x="1179" y="0"/>
                </a:lnTo>
                <a:lnTo>
                  <a:pt x="1179" y="25"/>
                </a:lnTo>
                <a:lnTo>
                  <a:pt x="1129" y="25"/>
                </a:lnTo>
                <a:close/>
                <a:moveTo>
                  <a:pt x="1204" y="25"/>
                </a:moveTo>
                <a:lnTo>
                  <a:pt x="1204" y="0"/>
                </a:lnTo>
                <a:lnTo>
                  <a:pt x="1254" y="0"/>
                </a:lnTo>
                <a:lnTo>
                  <a:pt x="1254" y="25"/>
                </a:lnTo>
                <a:lnTo>
                  <a:pt x="1204" y="25"/>
                </a:lnTo>
                <a:close/>
                <a:moveTo>
                  <a:pt x="1279" y="25"/>
                </a:moveTo>
                <a:lnTo>
                  <a:pt x="1279" y="0"/>
                </a:lnTo>
                <a:lnTo>
                  <a:pt x="1329" y="0"/>
                </a:lnTo>
                <a:lnTo>
                  <a:pt x="1329" y="25"/>
                </a:lnTo>
                <a:lnTo>
                  <a:pt x="1279" y="25"/>
                </a:lnTo>
                <a:close/>
                <a:moveTo>
                  <a:pt x="1354" y="25"/>
                </a:moveTo>
                <a:lnTo>
                  <a:pt x="1354" y="0"/>
                </a:lnTo>
                <a:lnTo>
                  <a:pt x="1404" y="0"/>
                </a:lnTo>
                <a:lnTo>
                  <a:pt x="1404" y="25"/>
                </a:lnTo>
                <a:lnTo>
                  <a:pt x="1354" y="25"/>
                </a:lnTo>
                <a:close/>
                <a:moveTo>
                  <a:pt x="1429" y="25"/>
                </a:moveTo>
                <a:lnTo>
                  <a:pt x="1429" y="0"/>
                </a:lnTo>
                <a:lnTo>
                  <a:pt x="1459" y="0"/>
                </a:lnTo>
                <a:lnTo>
                  <a:pt x="1459" y="45"/>
                </a:lnTo>
                <a:lnTo>
                  <a:pt x="1434" y="45"/>
                </a:lnTo>
                <a:lnTo>
                  <a:pt x="1434" y="25"/>
                </a:lnTo>
                <a:lnTo>
                  <a:pt x="1429" y="25"/>
                </a:lnTo>
                <a:close/>
                <a:moveTo>
                  <a:pt x="1434" y="70"/>
                </a:moveTo>
                <a:lnTo>
                  <a:pt x="1459" y="70"/>
                </a:lnTo>
                <a:lnTo>
                  <a:pt x="1459" y="120"/>
                </a:lnTo>
                <a:lnTo>
                  <a:pt x="1434" y="120"/>
                </a:lnTo>
                <a:lnTo>
                  <a:pt x="1434" y="70"/>
                </a:lnTo>
                <a:close/>
                <a:moveTo>
                  <a:pt x="1434" y="145"/>
                </a:moveTo>
                <a:lnTo>
                  <a:pt x="1459" y="145"/>
                </a:lnTo>
                <a:lnTo>
                  <a:pt x="1459" y="195"/>
                </a:lnTo>
                <a:lnTo>
                  <a:pt x="1434" y="195"/>
                </a:lnTo>
                <a:lnTo>
                  <a:pt x="1434" y="145"/>
                </a:lnTo>
                <a:close/>
                <a:moveTo>
                  <a:pt x="1434" y="220"/>
                </a:moveTo>
                <a:lnTo>
                  <a:pt x="1459" y="220"/>
                </a:lnTo>
                <a:lnTo>
                  <a:pt x="1459" y="270"/>
                </a:lnTo>
                <a:lnTo>
                  <a:pt x="1434" y="270"/>
                </a:lnTo>
                <a:lnTo>
                  <a:pt x="1434" y="220"/>
                </a:lnTo>
                <a:close/>
                <a:moveTo>
                  <a:pt x="1434" y="295"/>
                </a:moveTo>
                <a:lnTo>
                  <a:pt x="1459" y="295"/>
                </a:lnTo>
                <a:lnTo>
                  <a:pt x="1459" y="345"/>
                </a:lnTo>
                <a:lnTo>
                  <a:pt x="1434" y="345"/>
                </a:lnTo>
                <a:lnTo>
                  <a:pt x="1434" y="295"/>
                </a:lnTo>
                <a:close/>
                <a:moveTo>
                  <a:pt x="1434" y="370"/>
                </a:moveTo>
                <a:lnTo>
                  <a:pt x="1459" y="370"/>
                </a:lnTo>
                <a:lnTo>
                  <a:pt x="1459" y="420"/>
                </a:lnTo>
                <a:lnTo>
                  <a:pt x="1434" y="420"/>
                </a:lnTo>
                <a:lnTo>
                  <a:pt x="1434" y="370"/>
                </a:lnTo>
                <a:close/>
                <a:moveTo>
                  <a:pt x="1434" y="445"/>
                </a:moveTo>
                <a:lnTo>
                  <a:pt x="1459" y="445"/>
                </a:lnTo>
                <a:lnTo>
                  <a:pt x="1459" y="495"/>
                </a:lnTo>
                <a:lnTo>
                  <a:pt x="1434" y="495"/>
                </a:lnTo>
                <a:lnTo>
                  <a:pt x="1434" y="445"/>
                </a:lnTo>
                <a:close/>
                <a:moveTo>
                  <a:pt x="1434" y="520"/>
                </a:moveTo>
                <a:lnTo>
                  <a:pt x="1459" y="520"/>
                </a:lnTo>
                <a:lnTo>
                  <a:pt x="1459" y="570"/>
                </a:lnTo>
                <a:lnTo>
                  <a:pt x="1434" y="570"/>
                </a:lnTo>
                <a:lnTo>
                  <a:pt x="1434" y="520"/>
                </a:lnTo>
                <a:close/>
                <a:moveTo>
                  <a:pt x="1434" y="595"/>
                </a:moveTo>
                <a:lnTo>
                  <a:pt x="1459" y="595"/>
                </a:lnTo>
                <a:lnTo>
                  <a:pt x="1459" y="645"/>
                </a:lnTo>
                <a:lnTo>
                  <a:pt x="1434" y="645"/>
                </a:lnTo>
                <a:lnTo>
                  <a:pt x="1434" y="595"/>
                </a:lnTo>
                <a:close/>
                <a:moveTo>
                  <a:pt x="1434" y="670"/>
                </a:moveTo>
                <a:lnTo>
                  <a:pt x="1459" y="670"/>
                </a:lnTo>
                <a:lnTo>
                  <a:pt x="1459" y="720"/>
                </a:lnTo>
                <a:lnTo>
                  <a:pt x="1434" y="720"/>
                </a:lnTo>
                <a:lnTo>
                  <a:pt x="1434" y="670"/>
                </a:lnTo>
                <a:close/>
                <a:moveTo>
                  <a:pt x="1434" y="745"/>
                </a:moveTo>
                <a:lnTo>
                  <a:pt x="1459" y="745"/>
                </a:lnTo>
                <a:lnTo>
                  <a:pt x="1459" y="795"/>
                </a:lnTo>
                <a:lnTo>
                  <a:pt x="1434" y="795"/>
                </a:lnTo>
                <a:lnTo>
                  <a:pt x="1434" y="745"/>
                </a:lnTo>
                <a:close/>
                <a:moveTo>
                  <a:pt x="1434" y="820"/>
                </a:moveTo>
                <a:lnTo>
                  <a:pt x="1459" y="820"/>
                </a:lnTo>
                <a:lnTo>
                  <a:pt x="1459" y="870"/>
                </a:lnTo>
                <a:lnTo>
                  <a:pt x="1434" y="870"/>
                </a:lnTo>
                <a:lnTo>
                  <a:pt x="1434" y="820"/>
                </a:lnTo>
                <a:close/>
                <a:moveTo>
                  <a:pt x="1434" y="895"/>
                </a:moveTo>
                <a:lnTo>
                  <a:pt x="1459" y="895"/>
                </a:lnTo>
                <a:lnTo>
                  <a:pt x="1459" y="945"/>
                </a:lnTo>
                <a:lnTo>
                  <a:pt x="1434" y="945"/>
                </a:lnTo>
                <a:lnTo>
                  <a:pt x="1434" y="895"/>
                </a:lnTo>
                <a:close/>
                <a:moveTo>
                  <a:pt x="1434" y="970"/>
                </a:moveTo>
                <a:lnTo>
                  <a:pt x="1459" y="970"/>
                </a:lnTo>
                <a:lnTo>
                  <a:pt x="1459" y="1020"/>
                </a:lnTo>
                <a:lnTo>
                  <a:pt x="1434" y="1020"/>
                </a:lnTo>
                <a:lnTo>
                  <a:pt x="1434" y="970"/>
                </a:lnTo>
                <a:close/>
                <a:moveTo>
                  <a:pt x="1434" y="1045"/>
                </a:moveTo>
                <a:lnTo>
                  <a:pt x="1459" y="1045"/>
                </a:lnTo>
                <a:lnTo>
                  <a:pt x="1459" y="1095"/>
                </a:lnTo>
                <a:lnTo>
                  <a:pt x="1434" y="1095"/>
                </a:lnTo>
                <a:lnTo>
                  <a:pt x="1434" y="1045"/>
                </a:lnTo>
                <a:close/>
                <a:moveTo>
                  <a:pt x="1434" y="1120"/>
                </a:moveTo>
                <a:lnTo>
                  <a:pt x="1459" y="1120"/>
                </a:lnTo>
                <a:lnTo>
                  <a:pt x="1459" y="1170"/>
                </a:lnTo>
                <a:lnTo>
                  <a:pt x="1434" y="1170"/>
                </a:lnTo>
                <a:lnTo>
                  <a:pt x="1434" y="1120"/>
                </a:lnTo>
                <a:close/>
                <a:moveTo>
                  <a:pt x="1434" y="1195"/>
                </a:moveTo>
                <a:lnTo>
                  <a:pt x="1459" y="1195"/>
                </a:lnTo>
                <a:lnTo>
                  <a:pt x="1459" y="1245"/>
                </a:lnTo>
                <a:lnTo>
                  <a:pt x="1434" y="1245"/>
                </a:lnTo>
                <a:lnTo>
                  <a:pt x="1434" y="1195"/>
                </a:lnTo>
                <a:close/>
                <a:moveTo>
                  <a:pt x="1434" y="1270"/>
                </a:moveTo>
                <a:lnTo>
                  <a:pt x="1459" y="1270"/>
                </a:lnTo>
                <a:lnTo>
                  <a:pt x="1459" y="1320"/>
                </a:lnTo>
                <a:lnTo>
                  <a:pt x="1434" y="1320"/>
                </a:lnTo>
                <a:lnTo>
                  <a:pt x="1434" y="1270"/>
                </a:lnTo>
                <a:close/>
                <a:moveTo>
                  <a:pt x="1434" y="1345"/>
                </a:moveTo>
                <a:lnTo>
                  <a:pt x="1459" y="1345"/>
                </a:lnTo>
                <a:lnTo>
                  <a:pt x="1459" y="1395"/>
                </a:lnTo>
                <a:lnTo>
                  <a:pt x="1434" y="1395"/>
                </a:lnTo>
                <a:lnTo>
                  <a:pt x="1434" y="1345"/>
                </a:lnTo>
                <a:close/>
                <a:moveTo>
                  <a:pt x="1434" y="1420"/>
                </a:moveTo>
                <a:lnTo>
                  <a:pt x="1459" y="1420"/>
                </a:lnTo>
                <a:lnTo>
                  <a:pt x="1459" y="1470"/>
                </a:lnTo>
                <a:lnTo>
                  <a:pt x="1434" y="1470"/>
                </a:lnTo>
                <a:lnTo>
                  <a:pt x="1434" y="1420"/>
                </a:lnTo>
                <a:close/>
                <a:moveTo>
                  <a:pt x="1434" y="1495"/>
                </a:moveTo>
                <a:lnTo>
                  <a:pt x="1459" y="1495"/>
                </a:lnTo>
                <a:lnTo>
                  <a:pt x="1459" y="1545"/>
                </a:lnTo>
                <a:lnTo>
                  <a:pt x="1434" y="1545"/>
                </a:lnTo>
                <a:lnTo>
                  <a:pt x="1434" y="1495"/>
                </a:lnTo>
                <a:close/>
                <a:moveTo>
                  <a:pt x="1434" y="1570"/>
                </a:moveTo>
                <a:lnTo>
                  <a:pt x="1459" y="1570"/>
                </a:lnTo>
                <a:lnTo>
                  <a:pt x="1459" y="1620"/>
                </a:lnTo>
                <a:lnTo>
                  <a:pt x="1434" y="1620"/>
                </a:lnTo>
                <a:lnTo>
                  <a:pt x="1434" y="1570"/>
                </a:lnTo>
                <a:close/>
                <a:moveTo>
                  <a:pt x="1434" y="1645"/>
                </a:moveTo>
                <a:lnTo>
                  <a:pt x="1459" y="1645"/>
                </a:lnTo>
                <a:lnTo>
                  <a:pt x="1459" y="1695"/>
                </a:lnTo>
                <a:lnTo>
                  <a:pt x="1434" y="1695"/>
                </a:lnTo>
                <a:lnTo>
                  <a:pt x="1434" y="1645"/>
                </a:lnTo>
                <a:close/>
                <a:moveTo>
                  <a:pt x="1434" y="1720"/>
                </a:moveTo>
                <a:lnTo>
                  <a:pt x="1459" y="1720"/>
                </a:lnTo>
                <a:lnTo>
                  <a:pt x="1459" y="1770"/>
                </a:lnTo>
                <a:lnTo>
                  <a:pt x="1434" y="1770"/>
                </a:lnTo>
                <a:lnTo>
                  <a:pt x="1434" y="1720"/>
                </a:lnTo>
                <a:close/>
                <a:moveTo>
                  <a:pt x="1434" y="1795"/>
                </a:moveTo>
                <a:lnTo>
                  <a:pt x="1459" y="1795"/>
                </a:lnTo>
                <a:lnTo>
                  <a:pt x="1459" y="1845"/>
                </a:lnTo>
                <a:lnTo>
                  <a:pt x="1434" y="1845"/>
                </a:lnTo>
                <a:lnTo>
                  <a:pt x="1434" y="1795"/>
                </a:lnTo>
                <a:close/>
                <a:moveTo>
                  <a:pt x="1434" y="1870"/>
                </a:moveTo>
                <a:lnTo>
                  <a:pt x="1459" y="1870"/>
                </a:lnTo>
                <a:lnTo>
                  <a:pt x="1459" y="1920"/>
                </a:lnTo>
                <a:lnTo>
                  <a:pt x="1434" y="1920"/>
                </a:lnTo>
                <a:lnTo>
                  <a:pt x="1434" y="1870"/>
                </a:lnTo>
                <a:close/>
                <a:moveTo>
                  <a:pt x="1434" y="1945"/>
                </a:moveTo>
                <a:lnTo>
                  <a:pt x="1459" y="1945"/>
                </a:lnTo>
                <a:lnTo>
                  <a:pt x="1459" y="1995"/>
                </a:lnTo>
                <a:lnTo>
                  <a:pt x="1434" y="1995"/>
                </a:lnTo>
                <a:lnTo>
                  <a:pt x="1434" y="1945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33375" y="5184775"/>
            <a:ext cx="6151563" cy="1528763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751013" y="3646488"/>
            <a:ext cx="3278188" cy="194151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5029200" y="4389438"/>
            <a:ext cx="793750" cy="795338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1206500" y="5918201"/>
            <a:ext cx="4005263" cy="574675"/>
          </a:xfrm>
          <a:custGeom>
            <a:avLst/>
            <a:gdLst>
              <a:gd name="T0" fmla="*/ 4 w 7804"/>
              <a:gd name="T1" fmla="*/ 440 h 1119"/>
              <a:gd name="T2" fmla="*/ 456 w 7804"/>
              <a:gd name="T3" fmla="*/ 318 h 1119"/>
              <a:gd name="T4" fmla="*/ 148 w 7804"/>
              <a:gd name="T5" fmla="*/ 128 h 1119"/>
              <a:gd name="T6" fmla="*/ 640 w 7804"/>
              <a:gd name="T7" fmla="*/ 448 h 1119"/>
              <a:gd name="T8" fmla="*/ 640 w 7804"/>
              <a:gd name="T9" fmla="*/ 201 h 1119"/>
              <a:gd name="T10" fmla="*/ 915 w 7804"/>
              <a:gd name="T11" fmla="*/ 132 h 1119"/>
              <a:gd name="T12" fmla="*/ 1025 w 7804"/>
              <a:gd name="T13" fmla="*/ 440 h 1119"/>
              <a:gd name="T14" fmla="*/ 1292 w 7804"/>
              <a:gd name="T15" fmla="*/ 250 h 1119"/>
              <a:gd name="T16" fmla="*/ 1484 w 7804"/>
              <a:gd name="T17" fmla="*/ 371 h 1119"/>
              <a:gd name="T18" fmla="*/ 1831 w 7804"/>
              <a:gd name="T19" fmla="*/ 225 h 1119"/>
              <a:gd name="T20" fmla="*/ 1652 w 7804"/>
              <a:gd name="T21" fmla="*/ 375 h 1119"/>
              <a:gd name="T22" fmla="*/ 2165 w 7804"/>
              <a:gd name="T23" fmla="*/ 311 h 1119"/>
              <a:gd name="T24" fmla="*/ 2373 w 7804"/>
              <a:gd name="T25" fmla="*/ 440 h 1119"/>
              <a:gd name="T26" fmla="*/ 2423 w 7804"/>
              <a:gd name="T27" fmla="*/ 440 h 1119"/>
              <a:gd name="T28" fmla="*/ 2710 w 7804"/>
              <a:gd name="T29" fmla="*/ 251 h 1119"/>
              <a:gd name="T30" fmla="*/ 2989 w 7804"/>
              <a:gd name="T31" fmla="*/ 403 h 1119"/>
              <a:gd name="T32" fmla="*/ 2903 w 7804"/>
              <a:gd name="T33" fmla="*/ 199 h 1119"/>
              <a:gd name="T34" fmla="*/ 793 w 7804"/>
              <a:gd name="T35" fmla="*/ 1119 h 1119"/>
              <a:gd name="T36" fmla="*/ 872 w 7804"/>
              <a:gd name="T37" fmla="*/ 842 h 1119"/>
              <a:gd name="T38" fmla="*/ 1139 w 7804"/>
              <a:gd name="T39" fmla="*/ 842 h 1119"/>
              <a:gd name="T40" fmla="*/ 1578 w 7804"/>
              <a:gd name="T41" fmla="*/ 742 h 1119"/>
              <a:gd name="T42" fmla="*/ 1671 w 7804"/>
              <a:gd name="T43" fmla="*/ 683 h 1119"/>
              <a:gd name="T44" fmla="*/ 1917 w 7804"/>
              <a:gd name="T45" fmla="*/ 782 h 1119"/>
              <a:gd name="T46" fmla="*/ 2275 w 7804"/>
              <a:gd name="T47" fmla="*/ 798 h 1119"/>
              <a:gd name="T48" fmla="*/ 2388 w 7804"/>
              <a:gd name="T49" fmla="*/ 849 h 1119"/>
              <a:gd name="T50" fmla="*/ 2640 w 7804"/>
              <a:gd name="T51" fmla="*/ 680 h 1119"/>
              <a:gd name="T52" fmla="*/ 2559 w 7804"/>
              <a:gd name="T53" fmla="*/ 814 h 1119"/>
              <a:gd name="T54" fmla="*/ 2810 w 7804"/>
              <a:gd name="T55" fmla="*/ 842 h 1119"/>
              <a:gd name="T56" fmla="*/ 2974 w 7804"/>
              <a:gd name="T57" fmla="*/ 929 h 1119"/>
              <a:gd name="T58" fmla="*/ 3294 w 7804"/>
              <a:gd name="T59" fmla="*/ 689 h 1119"/>
              <a:gd name="T60" fmla="*/ 3215 w 7804"/>
              <a:gd name="T61" fmla="*/ 893 h 1119"/>
              <a:gd name="T62" fmla="*/ 3560 w 7804"/>
              <a:gd name="T63" fmla="*/ 566 h 1119"/>
              <a:gd name="T64" fmla="*/ 3720 w 7804"/>
              <a:gd name="T65" fmla="*/ 775 h 1119"/>
              <a:gd name="T66" fmla="*/ 3976 w 7804"/>
              <a:gd name="T67" fmla="*/ 996 h 1119"/>
              <a:gd name="T68" fmla="*/ 4010 w 7804"/>
              <a:gd name="T69" fmla="*/ 842 h 1119"/>
              <a:gd name="T70" fmla="*/ 4174 w 7804"/>
              <a:gd name="T71" fmla="*/ 929 h 1119"/>
              <a:gd name="T72" fmla="*/ 4605 w 7804"/>
              <a:gd name="T73" fmla="*/ 886 h 1119"/>
              <a:gd name="T74" fmla="*/ 4372 w 7804"/>
              <a:gd name="T75" fmla="*/ 842 h 1119"/>
              <a:gd name="T76" fmla="*/ 4840 w 7804"/>
              <a:gd name="T77" fmla="*/ 1005 h 1119"/>
              <a:gd name="T78" fmla="*/ 4910 w 7804"/>
              <a:gd name="T79" fmla="*/ 814 h 1119"/>
              <a:gd name="T80" fmla="*/ 5203 w 7804"/>
              <a:gd name="T81" fmla="*/ 689 h 1119"/>
              <a:gd name="T82" fmla="*/ 5283 w 7804"/>
              <a:gd name="T83" fmla="*/ 893 h 1119"/>
              <a:gd name="T84" fmla="*/ 5523 w 7804"/>
              <a:gd name="T85" fmla="*/ 1005 h 1119"/>
              <a:gd name="T86" fmla="*/ 6063 w 7804"/>
              <a:gd name="T87" fmla="*/ 996 h 1119"/>
              <a:gd name="T88" fmla="*/ 6180 w 7804"/>
              <a:gd name="T89" fmla="*/ 566 h 1119"/>
              <a:gd name="T90" fmla="*/ 6737 w 7804"/>
              <a:gd name="T91" fmla="*/ 842 h 1119"/>
              <a:gd name="T92" fmla="*/ 6658 w 7804"/>
              <a:gd name="T93" fmla="*/ 842 h 1119"/>
              <a:gd name="T94" fmla="*/ 6850 w 7804"/>
              <a:gd name="T95" fmla="*/ 849 h 1119"/>
              <a:gd name="T96" fmla="*/ 7152 w 7804"/>
              <a:gd name="T97" fmla="*/ 689 h 1119"/>
              <a:gd name="T98" fmla="*/ 7158 w 7804"/>
              <a:gd name="T99" fmla="*/ 996 h 1119"/>
              <a:gd name="T100" fmla="*/ 7703 w 7804"/>
              <a:gd name="T101" fmla="*/ 689 h 1119"/>
              <a:gd name="T102" fmla="*/ 7449 w 7804"/>
              <a:gd name="T103" fmla="*/ 558 h 1119"/>
              <a:gd name="T104" fmla="*/ 7449 w 7804"/>
              <a:gd name="T105" fmla="*/ 579 h 1119"/>
              <a:gd name="T106" fmla="*/ 7431 w 7804"/>
              <a:gd name="T107" fmla="*/ 895 h 1119"/>
              <a:gd name="T108" fmla="*/ 7431 w 7804"/>
              <a:gd name="T109" fmla="*/ 727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04" h="1119">
                <a:moveTo>
                  <a:pt x="52" y="124"/>
                </a:moveTo>
                <a:cubicBezTo>
                  <a:pt x="24" y="124"/>
                  <a:pt x="0" y="147"/>
                  <a:pt x="0" y="176"/>
                </a:cubicBezTo>
                <a:cubicBezTo>
                  <a:pt x="0" y="205"/>
                  <a:pt x="24" y="229"/>
                  <a:pt x="52" y="229"/>
                </a:cubicBezTo>
                <a:cubicBezTo>
                  <a:pt x="81" y="229"/>
                  <a:pt x="105" y="205"/>
                  <a:pt x="105" y="176"/>
                </a:cubicBezTo>
                <a:cubicBezTo>
                  <a:pt x="105" y="147"/>
                  <a:pt x="81" y="124"/>
                  <a:pt x="52" y="124"/>
                </a:cubicBezTo>
                <a:close/>
                <a:moveTo>
                  <a:pt x="21" y="277"/>
                </a:moveTo>
                <a:lnTo>
                  <a:pt x="4" y="440"/>
                </a:lnTo>
                <a:lnTo>
                  <a:pt x="4" y="563"/>
                </a:lnTo>
                <a:lnTo>
                  <a:pt x="100" y="563"/>
                </a:lnTo>
                <a:lnTo>
                  <a:pt x="100" y="440"/>
                </a:lnTo>
                <a:lnTo>
                  <a:pt x="84" y="277"/>
                </a:lnTo>
                <a:lnTo>
                  <a:pt x="21" y="277"/>
                </a:lnTo>
                <a:close/>
                <a:moveTo>
                  <a:pt x="299" y="448"/>
                </a:moveTo>
                <a:cubicBezTo>
                  <a:pt x="391" y="448"/>
                  <a:pt x="456" y="399"/>
                  <a:pt x="456" y="318"/>
                </a:cubicBezTo>
                <a:cubicBezTo>
                  <a:pt x="456" y="230"/>
                  <a:pt x="383" y="208"/>
                  <a:pt x="315" y="186"/>
                </a:cubicBezTo>
                <a:cubicBezTo>
                  <a:pt x="249" y="166"/>
                  <a:pt x="233" y="152"/>
                  <a:pt x="233" y="126"/>
                </a:cubicBezTo>
                <a:cubicBezTo>
                  <a:pt x="233" y="101"/>
                  <a:pt x="254" y="83"/>
                  <a:pt x="289" y="83"/>
                </a:cubicBezTo>
                <a:cubicBezTo>
                  <a:pt x="333" y="83"/>
                  <a:pt x="356" y="105"/>
                  <a:pt x="372" y="138"/>
                </a:cubicBezTo>
                <a:lnTo>
                  <a:pt x="443" y="97"/>
                </a:lnTo>
                <a:cubicBezTo>
                  <a:pt x="414" y="37"/>
                  <a:pt x="360" y="0"/>
                  <a:pt x="289" y="0"/>
                </a:cubicBezTo>
                <a:cubicBezTo>
                  <a:pt x="216" y="0"/>
                  <a:pt x="148" y="47"/>
                  <a:pt x="148" y="128"/>
                </a:cubicBezTo>
                <a:cubicBezTo>
                  <a:pt x="148" y="210"/>
                  <a:pt x="212" y="238"/>
                  <a:pt x="278" y="257"/>
                </a:cubicBezTo>
                <a:cubicBezTo>
                  <a:pt x="342" y="275"/>
                  <a:pt x="371" y="288"/>
                  <a:pt x="371" y="320"/>
                </a:cubicBezTo>
                <a:cubicBezTo>
                  <a:pt x="371" y="344"/>
                  <a:pt x="353" y="365"/>
                  <a:pt x="302" y="365"/>
                </a:cubicBezTo>
                <a:cubicBezTo>
                  <a:pt x="248" y="365"/>
                  <a:pt x="218" y="339"/>
                  <a:pt x="203" y="299"/>
                </a:cubicBezTo>
                <a:lnTo>
                  <a:pt x="130" y="342"/>
                </a:lnTo>
                <a:cubicBezTo>
                  <a:pt x="153" y="406"/>
                  <a:pt x="211" y="448"/>
                  <a:pt x="299" y="448"/>
                </a:cubicBezTo>
                <a:close/>
                <a:moveTo>
                  <a:pt x="640" y="448"/>
                </a:moveTo>
                <a:cubicBezTo>
                  <a:pt x="730" y="448"/>
                  <a:pt x="803" y="377"/>
                  <a:pt x="803" y="286"/>
                </a:cubicBezTo>
                <a:cubicBezTo>
                  <a:pt x="803" y="194"/>
                  <a:pt x="730" y="123"/>
                  <a:pt x="640" y="123"/>
                </a:cubicBezTo>
                <a:cubicBezTo>
                  <a:pt x="549" y="123"/>
                  <a:pt x="477" y="194"/>
                  <a:pt x="477" y="286"/>
                </a:cubicBezTo>
                <a:cubicBezTo>
                  <a:pt x="477" y="377"/>
                  <a:pt x="549" y="448"/>
                  <a:pt x="640" y="448"/>
                </a:cubicBezTo>
                <a:close/>
                <a:moveTo>
                  <a:pt x="640" y="371"/>
                </a:moveTo>
                <a:cubicBezTo>
                  <a:pt x="593" y="371"/>
                  <a:pt x="556" y="336"/>
                  <a:pt x="556" y="286"/>
                </a:cubicBezTo>
                <a:cubicBezTo>
                  <a:pt x="556" y="236"/>
                  <a:pt x="593" y="201"/>
                  <a:pt x="640" y="201"/>
                </a:cubicBezTo>
                <a:cubicBezTo>
                  <a:pt x="687" y="201"/>
                  <a:pt x="723" y="236"/>
                  <a:pt x="723" y="286"/>
                </a:cubicBezTo>
                <a:cubicBezTo>
                  <a:pt x="723" y="336"/>
                  <a:pt x="687" y="371"/>
                  <a:pt x="640" y="371"/>
                </a:cubicBezTo>
                <a:close/>
                <a:moveTo>
                  <a:pt x="1176" y="123"/>
                </a:moveTo>
                <a:cubicBezTo>
                  <a:pt x="1134" y="123"/>
                  <a:pt x="1103" y="140"/>
                  <a:pt x="1084" y="168"/>
                </a:cubicBezTo>
                <a:cubicBezTo>
                  <a:pt x="1067" y="139"/>
                  <a:pt x="1039" y="123"/>
                  <a:pt x="1001" y="123"/>
                </a:cubicBezTo>
                <a:cubicBezTo>
                  <a:pt x="961" y="123"/>
                  <a:pt x="932" y="139"/>
                  <a:pt x="915" y="165"/>
                </a:cubicBezTo>
                <a:lnTo>
                  <a:pt x="915" y="132"/>
                </a:lnTo>
                <a:lnTo>
                  <a:pt x="836" y="132"/>
                </a:lnTo>
                <a:lnTo>
                  <a:pt x="836" y="440"/>
                </a:lnTo>
                <a:lnTo>
                  <a:pt x="915" y="440"/>
                </a:lnTo>
                <a:lnTo>
                  <a:pt x="915" y="267"/>
                </a:lnTo>
                <a:cubicBezTo>
                  <a:pt x="915" y="221"/>
                  <a:pt x="939" y="197"/>
                  <a:pt x="973" y="197"/>
                </a:cubicBezTo>
                <a:cubicBezTo>
                  <a:pt x="1006" y="197"/>
                  <a:pt x="1025" y="219"/>
                  <a:pt x="1025" y="256"/>
                </a:cubicBezTo>
                <a:lnTo>
                  <a:pt x="1025" y="440"/>
                </a:lnTo>
                <a:lnTo>
                  <a:pt x="1104" y="440"/>
                </a:lnTo>
                <a:lnTo>
                  <a:pt x="1104" y="267"/>
                </a:lnTo>
                <a:cubicBezTo>
                  <a:pt x="1104" y="221"/>
                  <a:pt x="1126" y="197"/>
                  <a:pt x="1161" y="197"/>
                </a:cubicBezTo>
                <a:cubicBezTo>
                  <a:pt x="1195" y="197"/>
                  <a:pt x="1213" y="219"/>
                  <a:pt x="1213" y="256"/>
                </a:cubicBezTo>
                <a:lnTo>
                  <a:pt x="1213" y="440"/>
                </a:lnTo>
                <a:lnTo>
                  <a:pt x="1292" y="440"/>
                </a:lnTo>
                <a:lnTo>
                  <a:pt x="1292" y="250"/>
                </a:lnTo>
                <a:cubicBezTo>
                  <a:pt x="1292" y="173"/>
                  <a:pt x="1246" y="123"/>
                  <a:pt x="1176" y="123"/>
                </a:cubicBezTo>
                <a:close/>
                <a:moveTo>
                  <a:pt x="1484" y="448"/>
                </a:moveTo>
                <a:cubicBezTo>
                  <a:pt x="1574" y="448"/>
                  <a:pt x="1647" y="377"/>
                  <a:pt x="1647" y="286"/>
                </a:cubicBezTo>
                <a:cubicBezTo>
                  <a:pt x="1647" y="194"/>
                  <a:pt x="1574" y="123"/>
                  <a:pt x="1484" y="123"/>
                </a:cubicBezTo>
                <a:cubicBezTo>
                  <a:pt x="1393" y="123"/>
                  <a:pt x="1321" y="194"/>
                  <a:pt x="1321" y="286"/>
                </a:cubicBezTo>
                <a:cubicBezTo>
                  <a:pt x="1321" y="377"/>
                  <a:pt x="1393" y="448"/>
                  <a:pt x="1484" y="448"/>
                </a:cubicBezTo>
                <a:close/>
                <a:moveTo>
                  <a:pt x="1484" y="371"/>
                </a:moveTo>
                <a:cubicBezTo>
                  <a:pt x="1437" y="371"/>
                  <a:pt x="1401" y="336"/>
                  <a:pt x="1401" y="286"/>
                </a:cubicBezTo>
                <a:cubicBezTo>
                  <a:pt x="1401" y="236"/>
                  <a:pt x="1437" y="201"/>
                  <a:pt x="1484" y="201"/>
                </a:cubicBezTo>
                <a:cubicBezTo>
                  <a:pt x="1531" y="201"/>
                  <a:pt x="1567" y="236"/>
                  <a:pt x="1567" y="286"/>
                </a:cubicBezTo>
                <a:cubicBezTo>
                  <a:pt x="1567" y="336"/>
                  <a:pt x="1531" y="371"/>
                  <a:pt x="1484" y="371"/>
                </a:cubicBezTo>
                <a:close/>
                <a:moveTo>
                  <a:pt x="1747" y="219"/>
                </a:moveTo>
                <a:cubicBezTo>
                  <a:pt x="1747" y="203"/>
                  <a:pt x="1763" y="194"/>
                  <a:pt x="1782" y="194"/>
                </a:cubicBezTo>
                <a:cubicBezTo>
                  <a:pt x="1805" y="194"/>
                  <a:pt x="1822" y="206"/>
                  <a:pt x="1831" y="225"/>
                </a:cubicBezTo>
                <a:lnTo>
                  <a:pt x="1899" y="189"/>
                </a:lnTo>
                <a:cubicBezTo>
                  <a:pt x="1875" y="146"/>
                  <a:pt x="1832" y="123"/>
                  <a:pt x="1782" y="123"/>
                </a:cubicBezTo>
                <a:cubicBezTo>
                  <a:pt x="1719" y="123"/>
                  <a:pt x="1665" y="158"/>
                  <a:pt x="1665" y="221"/>
                </a:cubicBezTo>
                <a:cubicBezTo>
                  <a:pt x="1665" y="329"/>
                  <a:pt x="1824" y="305"/>
                  <a:pt x="1824" y="350"/>
                </a:cubicBezTo>
                <a:cubicBezTo>
                  <a:pt x="1824" y="368"/>
                  <a:pt x="1807" y="376"/>
                  <a:pt x="1782" y="376"/>
                </a:cubicBezTo>
                <a:cubicBezTo>
                  <a:pt x="1751" y="376"/>
                  <a:pt x="1730" y="361"/>
                  <a:pt x="1721" y="336"/>
                </a:cubicBezTo>
                <a:lnTo>
                  <a:pt x="1652" y="375"/>
                </a:lnTo>
                <a:cubicBezTo>
                  <a:pt x="1675" y="422"/>
                  <a:pt x="1720" y="448"/>
                  <a:pt x="1782" y="448"/>
                </a:cubicBezTo>
                <a:cubicBezTo>
                  <a:pt x="1847" y="448"/>
                  <a:pt x="1905" y="416"/>
                  <a:pt x="1905" y="350"/>
                </a:cubicBezTo>
                <a:cubicBezTo>
                  <a:pt x="1905" y="237"/>
                  <a:pt x="1747" y="265"/>
                  <a:pt x="1747" y="219"/>
                </a:cubicBezTo>
                <a:close/>
                <a:moveTo>
                  <a:pt x="2294" y="132"/>
                </a:moveTo>
                <a:lnTo>
                  <a:pt x="2294" y="298"/>
                </a:lnTo>
                <a:cubicBezTo>
                  <a:pt x="2294" y="352"/>
                  <a:pt x="2265" y="374"/>
                  <a:pt x="2226" y="374"/>
                </a:cubicBezTo>
                <a:cubicBezTo>
                  <a:pt x="2190" y="374"/>
                  <a:pt x="2165" y="353"/>
                  <a:pt x="2165" y="311"/>
                </a:cubicBezTo>
                <a:lnTo>
                  <a:pt x="2165" y="132"/>
                </a:lnTo>
                <a:lnTo>
                  <a:pt x="2086" y="132"/>
                </a:lnTo>
                <a:lnTo>
                  <a:pt x="2086" y="321"/>
                </a:lnTo>
                <a:cubicBezTo>
                  <a:pt x="2086" y="403"/>
                  <a:pt x="2137" y="448"/>
                  <a:pt x="2202" y="448"/>
                </a:cubicBezTo>
                <a:cubicBezTo>
                  <a:pt x="2243" y="448"/>
                  <a:pt x="2275" y="433"/>
                  <a:pt x="2294" y="405"/>
                </a:cubicBezTo>
                <a:lnTo>
                  <a:pt x="2294" y="440"/>
                </a:lnTo>
                <a:lnTo>
                  <a:pt x="2373" y="440"/>
                </a:lnTo>
                <a:lnTo>
                  <a:pt x="2373" y="132"/>
                </a:lnTo>
                <a:lnTo>
                  <a:pt x="2294" y="132"/>
                </a:lnTo>
                <a:close/>
                <a:moveTo>
                  <a:pt x="2594" y="123"/>
                </a:moveTo>
                <a:cubicBezTo>
                  <a:pt x="2553" y="123"/>
                  <a:pt x="2521" y="139"/>
                  <a:pt x="2502" y="166"/>
                </a:cubicBezTo>
                <a:lnTo>
                  <a:pt x="2502" y="132"/>
                </a:lnTo>
                <a:lnTo>
                  <a:pt x="2423" y="132"/>
                </a:lnTo>
                <a:lnTo>
                  <a:pt x="2423" y="440"/>
                </a:lnTo>
                <a:lnTo>
                  <a:pt x="2502" y="440"/>
                </a:lnTo>
                <a:lnTo>
                  <a:pt x="2502" y="273"/>
                </a:lnTo>
                <a:cubicBezTo>
                  <a:pt x="2502" y="220"/>
                  <a:pt x="2531" y="197"/>
                  <a:pt x="2570" y="197"/>
                </a:cubicBezTo>
                <a:cubicBezTo>
                  <a:pt x="2605" y="197"/>
                  <a:pt x="2631" y="219"/>
                  <a:pt x="2631" y="261"/>
                </a:cubicBezTo>
                <a:lnTo>
                  <a:pt x="2631" y="440"/>
                </a:lnTo>
                <a:lnTo>
                  <a:pt x="2710" y="440"/>
                </a:lnTo>
                <a:lnTo>
                  <a:pt x="2710" y="251"/>
                </a:lnTo>
                <a:cubicBezTo>
                  <a:pt x="2710" y="169"/>
                  <a:pt x="2659" y="123"/>
                  <a:pt x="2594" y="123"/>
                </a:cubicBezTo>
                <a:close/>
                <a:moveTo>
                  <a:pt x="2989" y="132"/>
                </a:moveTo>
                <a:lnTo>
                  <a:pt x="2989" y="168"/>
                </a:lnTo>
                <a:cubicBezTo>
                  <a:pt x="2967" y="141"/>
                  <a:pt x="2933" y="123"/>
                  <a:pt x="2889" y="123"/>
                </a:cubicBezTo>
                <a:cubicBezTo>
                  <a:pt x="2807" y="123"/>
                  <a:pt x="2739" y="194"/>
                  <a:pt x="2739" y="286"/>
                </a:cubicBezTo>
                <a:cubicBezTo>
                  <a:pt x="2739" y="377"/>
                  <a:pt x="2807" y="448"/>
                  <a:pt x="2889" y="448"/>
                </a:cubicBezTo>
                <a:cubicBezTo>
                  <a:pt x="2933" y="448"/>
                  <a:pt x="2967" y="431"/>
                  <a:pt x="2989" y="403"/>
                </a:cubicBezTo>
                <a:lnTo>
                  <a:pt x="2989" y="440"/>
                </a:lnTo>
                <a:lnTo>
                  <a:pt x="3068" y="440"/>
                </a:lnTo>
                <a:lnTo>
                  <a:pt x="3068" y="132"/>
                </a:lnTo>
                <a:lnTo>
                  <a:pt x="2989" y="132"/>
                </a:lnTo>
                <a:close/>
                <a:moveTo>
                  <a:pt x="2903" y="372"/>
                </a:moveTo>
                <a:cubicBezTo>
                  <a:pt x="2855" y="372"/>
                  <a:pt x="2818" y="337"/>
                  <a:pt x="2818" y="286"/>
                </a:cubicBezTo>
                <a:cubicBezTo>
                  <a:pt x="2818" y="234"/>
                  <a:pt x="2855" y="199"/>
                  <a:pt x="2903" y="199"/>
                </a:cubicBezTo>
                <a:cubicBezTo>
                  <a:pt x="2953" y="199"/>
                  <a:pt x="2989" y="234"/>
                  <a:pt x="2989" y="286"/>
                </a:cubicBezTo>
                <a:cubicBezTo>
                  <a:pt x="2989" y="337"/>
                  <a:pt x="2953" y="372"/>
                  <a:pt x="2903" y="372"/>
                </a:cubicBezTo>
                <a:close/>
                <a:moveTo>
                  <a:pt x="972" y="680"/>
                </a:moveTo>
                <a:cubicBezTo>
                  <a:pt x="927" y="680"/>
                  <a:pt x="895" y="697"/>
                  <a:pt x="872" y="725"/>
                </a:cubicBezTo>
                <a:lnTo>
                  <a:pt x="872" y="689"/>
                </a:lnTo>
                <a:lnTo>
                  <a:pt x="793" y="689"/>
                </a:lnTo>
                <a:lnTo>
                  <a:pt x="793" y="1119"/>
                </a:lnTo>
                <a:lnTo>
                  <a:pt x="872" y="1119"/>
                </a:lnTo>
                <a:lnTo>
                  <a:pt x="872" y="960"/>
                </a:lnTo>
                <a:cubicBezTo>
                  <a:pt x="895" y="988"/>
                  <a:pt x="927" y="1005"/>
                  <a:pt x="972" y="1005"/>
                </a:cubicBezTo>
                <a:cubicBezTo>
                  <a:pt x="1055" y="1005"/>
                  <a:pt x="1122" y="934"/>
                  <a:pt x="1122" y="842"/>
                </a:cubicBezTo>
                <a:cubicBezTo>
                  <a:pt x="1122" y="751"/>
                  <a:pt x="1055" y="680"/>
                  <a:pt x="972" y="680"/>
                </a:cubicBezTo>
                <a:close/>
                <a:moveTo>
                  <a:pt x="957" y="929"/>
                </a:moveTo>
                <a:cubicBezTo>
                  <a:pt x="909" y="929"/>
                  <a:pt x="872" y="894"/>
                  <a:pt x="872" y="842"/>
                </a:cubicBezTo>
                <a:cubicBezTo>
                  <a:pt x="872" y="791"/>
                  <a:pt x="909" y="756"/>
                  <a:pt x="957" y="756"/>
                </a:cubicBezTo>
                <a:cubicBezTo>
                  <a:pt x="1007" y="756"/>
                  <a:pt x="1043" y="791"/>
                  <a:pt x="1043" y="842"/>
                </a:cubicBezTo>
                <a:cubicBezTo>
                  <a:pt x="1043" y="894"/>
                  <a:pt x="1007" y="929"/>
                  <a:pt x="957" y="929"/>
                </a:cubicBezTo>
                <a:close/>
                <a:moveTo>
                  <a:pt x="1302" y="1005"/>
                </a:moveTo>
                <a:cubicBezTo>
                  <a:pt x="1392" y="1005"/>
                  <a:pt x="1465" y="934"/>
                  <a:pt x="1465" y="842"/>
                </a:cubicBezTo>
                <a:cubicBezTo>
                  <a:pt x="1465" y="751"/>
                  <a:pt x="1392" y="680"/>
                  <a:pt x="1302" y="680"/>
                </a:cubicBezTo>
                <a:cubicBezTo>
                  <a:pt x="1211" y="680"/>
                  <a:pt x="1139" y="751"/>
                  <a:pt x="1139" y="842"/>
                </a:cubicBezTo>
                <a:cubicBezTo>
                  <a:pt x="1139" y="934"/>
                  <a:pt x="1211" y="1005"/>
                  <a:pt x="1302" y="1005"/>
                </a:cubicBezTo>
                <a:close/>
                <a:moveTo>
                  <a:pt x="1302" y="927"/>
                </a:moveTo>
                <a:cubicBezTo>
                  <a:pt x="1255" y="927"/>
                  <a:pt x="1219" y="892"/>
                  <a:pt x="1219" y="842"/>
                </a:cubicBezTo>
                <a:cubicBezTo>
                  <a:pt x="1219" y="793"/>
                  <a:pt x="1255" y="758"/>
                  <a:pt x="1302" y="758"/>
                </a:cubicBezTo>
                <a:cubicBezTo>
                  <a:pt x="1349" y="758"/>
                  <a:pt x="1386" y="793"/>
                  <a:pt x="1386" y="842"/>
                </a:cubicBezTo>
                <a:cubicBezTo>
                  <a:pt x="1386" y="892"/>
                  <a:pt x="1349" y="927"/>
                  <a:pt x="1302" y="927"/>
                </a:cubicBezTo>
                <a:close/>
                <a:moveTo>
                  <a:pt x="1578" y="742"/>
                </a:moveTo>
                <a:lnTo>
                  <a:pt x="1578" y="689"/>
                </a:lnTo>
                <a:lnTo>
                  <a:pt x="1498" y="689"/>
                </a:lnTo>
                <a:lnTo>
                  <a:pt x="1498" y="996"/>
                </a:lnTo>
                <a:lnTo>
                  <a:pt x="1578" y="996"/>
                </a:lnTo>
                <a:lnTo>
                  <a:pt x="1578" y="849"/>
                </a:lnTo>
                <a:cubicBezTo>
                  <a:pt x="1578" y="785"/>
                  <a:pt x="1630" y="766"/>
                  <a:pt x="1671" y="771"/>
                </a:cubicBezTo>
                <a:lnTo>
                  <a:pt x="1671" y="683"/>
                </a:lnTo>
                <a:cubicBezTo>
                  <a:pt x="1632" y="683"/>
                  <a:pt x="1594" y="700"/>
                  <a:pt x="1578" y="742"/>
                </a:cubicBezTo>
                <a:close/>
                <a:moveTo>
                  <a:pt x="2275" y="765"/>
                </a:moveTo>
                <a:lnTo>
                  <a:pt x="2059" y="765"/>
                </a:lnTo>
                <a:lnTo>
                  <a:pt x="2059" y="840"/>
                </a:lnTo>
                <a:lnTo>
                  <a:pt x="2189" y="840"/>
                </a:lnTo>
                <a:cubicBezTo>
                  <a:pt x="2174" y="889"/>
                  <a:pt x="2131" y="922"/>
                  <a:pt x="2064" y="922"/>
                </a:cubicBezTo>
                <a:cubicBezTo>
                  <a:pt x="1974" y="922"/>
                  <a:pt x="1917" y="862"/>
                  <a:pt x="1917" y="782"/>
                </a:cubicBezTo>
                <a:cubicBezTo>
                  <a:pt x="1917" y="700"/>
                  <a:pt x="1976" y="639"/>
                  <a:pt x="2058" y="639"/>
                </a:cubicBezTo>
                <a:cubicBezTo>
                  <a:pt x="2110" y="639"/>
                  <a:pt x="2153" y="665"/>
                  <a:pt x="2173" y="699"/>
                </a:cubicBezTo>
                <a:lnTo>
                  <a:pt x="2246" y="657"/>
                </a:lnTo>
                <a:cubicBezTo>
                  <a:pt x="2209" y="598"/>
                  <a:pt x="2140" y="557"/>
                  <a:pt x="2058" y="557"/>
                </a:cubicBezTo>
                <a:cubicBezTo>
                  <a:pt x="1930" y="557"/>
                  <a:pt x="1832" y="657"/>
                  <a:pt x="1832" y="782"/>
                </a:cubicBezTo>
                <a:cubicBezTo>
                  <a:pt x="1832" y="905"/>
                  <a:pt x="1928" y="1005"/>
                  <a:pt x="2063" y="1005"/>
                </a:cubicBezTo>
                <a:cubicBezTo>
                  <a:pt x="2187" y="1005"/>
                  <a:pt x="2275" y="922"/>
                  <a:pt x="2275" y="798"/>
                </a:cubicBezTo>
                <a:lnTo>
                  <a:pt x="2275" y="765"/>
                </a:lnTo>
                <a:close/>
                <a:moveTo>
                  <a:pt x="2388" y="742"/>
                </a:moveTo>
                <a:lnTo>
                  <a:pt x="2388" y="689"/>
                </a:lnTo>
                <a:lnTo>
                  <a:pt x="2309" y="689"/>
                </a:lnTo>
                <a:lnTo>
                  <a:pt x="2309" y="996"/>
                </a:lnTo>
                <a:lnTo>
                  <a:pt x="2388" y="996"/>
                </a:lnTo>
                <a:lnTo>
                  <a:pt x="2388" y="849"/>
                </a:lnTo>
                <a:cubicBezTo>
                  <a:pt x="2388" y="785"/>
                  <a:pt x="2440" y="766"/>
                  <a:pt x="2481" y="771"/>
                </a:cubicBezTo>
                <a:lnTo>
                  <a:pt x="2481" y="683"/>
                </a:lnTo>
                <a:cubicBezTo>
                  <a:pt x="2443" y="683"/>
                  <a:pt x="2404" y="700"/>
                  <a:pt x="2388" y="742"/>
                </a:cubicBezTo>
                <a:close/>
                <a:moveTo>
                  <a:pt x="2560" y="875"/>
                </a:moveTo>
                <a:lnTo>
                  <a:pt x="2792" y="875"/>
                </a:lnTo>
                <a:cubicBezTo>
                  <a:pt x="2794" y="865"/>
                  <a:pt x="2795" y="854"/>
                  <a:pt x="2795" y="842"/>
                </a:cubicBezTo>
                <a:cubicBezTo>
                  <a:pt x="2795" y="752"/>
                  <a:pt x="2731" y="680"/>
                  <a:pt x="2640" y="680"/>
                </a:cubicBezTo>
                <a:cubicBezTo>
                  <a:pt x="2543" y="680"/>
                  <a:pt x="2477" y="751"/>
                  <a:pt x="2477" y="842"/>
                </a:cubicBezTo>
                <a:cubicBezTo>
                  <a:pt x="2477" y="934"/>
                  <a:pt x="2542" y="1005"/>
                  <a:pt x="2646" y="1005"/>
                </a:cubicBezTo>
                <a:cubicBezTo>
                  <a:pt x="2705" y="1005"/>
                  <a:pt x="2751" y="981"/>
                  <a:pt x="2780" y="939"/>
                </a:cubicBezTo>
                <a:lnTo>
                  <a:pt x="2716" y="902"/>
                </a:lnTo>
                <a:cubicBezTo>
                  <a:pt x="2702" y="920"/>
                  <a:pt x="2678" y="933"/>
                  <a:pt x="2647" y="933"/>
                </a:cubicBezTo>
                <a:cubicBezTo>
                  <a:pt x="2605" y="933"/>
                  <a:pt x="2571" y="916"/>
                  <a:pt x="2560" y="875"/>
                </a:cubicBezTo>
                <a:close/>
                <a:moveTo>
                  <a:pt x="2559" y="814"/>
                </a:moveTo>
                <a:cubicBezTo>
                  <a:pt x="2568" y="774"/>
                  <a:pt x="2597" y="751"/>
                  <a:pt x="2640" y="751"/>
                </a:cubicBezTo>
                <a:cubicBezTo>
                  <a:pt x="2673" y="751"/>
                  <a:pt x="2706" y="769"/>
                  <a:pt x="2716" y="814"/>
                </a:cubicBezTo>
                <a:lnTo>
                  <a:pt x="2559" y="814"/>
                </a:lnTo>
                <a:close/>
                <a:moveTo>
                  <a:pt x="3059" y="689"/>
                </a:moveTo>
                <a:lnTo>
                  <a:pt x="3059" y="725"/>
                </a:lnTo>
                <a:cubicBezTo>
                  <a:pt x="3037" y="697"/>
                  <a:pt x="3004" y="680"/>
                  <a:pt x="2959" y="680"/>
                </a:cubicBezTo>
                <a:cubicBezTo>
                  <a:pt x="2877" y="680"/>
                  <a:pt x="2810" y="751"/>
                  <a:pt x="2810" y="842"/>
                </a:cubicBezTo>
                <a:cubicBezTo>
                  <a:pt x="2810" y="934"/>
                  <a:pt x="2877" y="1005"/>
                  <a:pt x="2959" y="1005"/>
                </a:cubicBezTo>
                <a:cubicBezTo>
                  <a:pt x="3004" y="1005"/>
                  <a:pt x="3037" y="988"/>
                  <a:pt x="3059" y="960"/>
                </a:cubicBezTo>
                <a:lnTo>
                  <a:pt x="3059" y="996"/>
                </a:lnTo>
                <a:lnTo>
                  <a:pt x="3139" y="996"/>
                </a:lnTo>
                <a:lnTo>
                  <a:pt x="3139" y="689"/>
                </a:lnTo>
                <a:lnTo>
                  <a:pt x="3059" y="689"/>
                </a:lnTo>
                <a:close/>
                <a:moveTo>
                  <a:pt x="2974" y="929"/>
                </a:moveTo>
                <a:cubicBezTo>
                  <a:pt x="2925" y="929"/>
                  <a:pt x="2889" y="894"/>
                  <a:pt x="2889" y="842"/>
                </a:cubicBezTo>
                <a:cubicBezTo>
                  <a:pt x="2889" y="791"/>
                  <a:pt x="2925" y="756"/>
                  <a:pt x="2974" y="756"/>
                </a:cubicBezTo>
                <a:cubicBezTo>
                  <a:pt x="3023" y="756"/>
                  <a:pt x="3059" y="791"/>
                  <a:pt x="3059" y="842"/>
                </a:cubicBezTo>
                <a:cubicBezTo>
                  <a:pt x="3059" y="894"/>
                  <a:pt x="3023" y="929"/>
                  <a:pt x="2974" y="929"/>
                </a:cubicBezTo>
                <a:close/>
                <a:moveTo>
                  <a:pt x="3364" y="765"/>
                </a:moveTo>
                <a:lnTo>
                  <a:pt x="3364" y="689"/>
                </a:lnTo>
                <a:lnTo>
                  <a:pt x="3294" y="689"/>
                </a:lnTo>
                <a:lnTo>
                  <a:pt x="3294" y="603"/>
                </a:lnTo>
                <a:lnTo>
                  <a:pt x="3215" y="627"/>
                </a:lnTo>
                <a:lnTo>
                  <a:pt x="3215" y="689"/>
                </a:lnTo>
                <a:lnTo>
                  <a:pt x="3162" y="689"/>
                </a:lnTo>
                <a:lnTo>
                  <a:pt x="3162" y="765"/>
                </a:lnTo>
                <a:lnTo>
                  <a:pt x="3215" y="765"/>
                </a:lnTo>
                <a:lnTo>
                  <a:pt x="3215" y="893"/>
                </a:lnTo>
                <a:cubicBezTo>
                  <a:pt x="3215" y="976"/>
                  <a:pt x="3253" y="1009"/>
                  <a:pt x="3364" y="996"/>
                </a:cubicBezTo>
                <a:lnTo>
                  <a:pt x="3364" y="924"/>
                </a:lnTo>
                <a:cubicBezTo>
                  <a:pt x="3318" y="927"/>
                  <a:pt x="3294" y="926"/>
                  <a:pt x="3294" y="893"/>
                </a:cubicBezTo>
                <a:lnTo>
                  <a:pt x="3294" y="765"/>
                </a:lnTo>
                <a:lnTo>
                  <a:pt x="3364" y="765"/>
                </a:lnTo>
                <a:close/>
                <a:moveTo>
                  <a:pt x="3720" y="566"/>
                </a:moveTo>
                <a:lnTo>
                  <a:pt x="3560" y="566"/>
                </a:lnTo>
                <a:lnTo>
                  <a:pt x="3560" y="996"/>
                </a:lnTo>
                <a:lnTo>
                  <a:pt x="3645" y="996"/>
                </a:lnTo>
                <a:lnTo>
                  <a:pt x="3645" y="855"/>
                </a:lnTo>
                <a:lnTo>
                  <a:pt x="3720" y="855"/>
                </a:lnTo>
                <a:cubicBezTo>
                  <a:pt x="3803" y="855"/>
                  <a:pt x="3867" y="791"/>
                  <a:pt x="3867" y="710"/>
                </a:cubicBezTo>
                <a:cubicBezTo>
                  <a:pt x="3867" y="630"/>
                  <a:pt x="3803" y="566"/>
                  <a:pt x="3720" y="566"/>
                </a:cubicBezTo>
                <a:close/>
                <a:moveTo>
                  <a:pt x="3720" y="775"/>
                </a:moveTo>
                <a:lnTo>
                  <a:pt x="3645" y="775"/>
                </a:lnTo>
                <a:lnTo>
                  <a:pt x="3645" y="645"/>
                </a:lnTo>
                <a:lnTo>
                  <a:pt x="3720" y="645"/>
                </a:lnTo>
                <a:cubicBezTo>
                  <a:pt x="3757" y="645"/>
                  <a:pt x="3783" y="673"/>
                  <a:pt x="3783" y="710"/>
                </a:cubicBezTo>
                <a:cubicBezTo>
                  <a:pt x="3783" y="747"/>
                  <a:pt x="3757" y="775"/>
                  <a:pt x="3720" y="775"/>
                </a:cubicBezTo>
                <a:close/>
                <a:moveTo>
                  <a:pt x="3896" y="996"/>
                </a:moveTo>
                <a:lnTo>
                  <a:pt x="3976" y="996"/>
                </a:lnTo>
                <a:lnTo>
                  <a:pt x="3976" y="547"/>
                </a:lnTo>
                <a:lnTo>
                  <a:pt x="3896" y="547"/>
                </a:lnTo>
                <a:lnTo>
                  <a:pt x="3896" y="996"/>
                </a:lnTo>
                <a:close/>
                <a:moveTo>
                  <a:pt x="4259" y="689"/>
                </a:moveTo>
                <a:lnTo>
                  <a:pt x="4259" y="725"/>
                </a:lnTo>
                <a:cubicBezTo>
                  <a:pt x="4237" y="697"/>
                  <a:pt x="4204" y="680"/>
                  <a:pt x="4159" y="680"/>
                </a:cubicBezTo>
                <a:cubicBezTo>
                  <a:pt x="4077" y="680"/>
                  <a:pt x="4010" y="751"/>
                  <a:pt x="4010" y="842"/>
                </a:cubicBezTo>
                <a:cubicBezTo>
                  <a:pt x="4010" y="934"/>
                  <a:pt x="4077" y="1005"/>
                  <a:pt x="4159" y="1005"/>
                </a:cubicBezTo>
                <a:cubicBezTo>
                  <a:pt x="4204" y="1005"/>
                  <a:pt x="4237" y="988"/>
                  <a:pt x="4259" y="960"/>
                </a:cubicBezTo>
                <a:lnTo>
                  <a:pt x="4259" y="996"/>
                </a:lnTo>
                <a:lnTo>
                  <a:pt x="4339" y="996"/>
                </a:lnTo>
                <a:lnTo>
                  <a:pt x="4339" y="689"/>
                </a:lnTo>
                <a:lnTo>
                  <a:pt x="4259" y="689"/>
                </a:lnTo>
                <a:close/>
                <a:moveTo>
                  <a:pt x="4174" y="929"/>
                </a:moveTo>
                <a:cubicBezTo>
                  <a:pt x="4125" y="929"/>
                  <a:pt x="4089" y="894"/>
                  <a:pt x="4089" y="842"/>
                </a:cubicBezTo>
                <a:cubicBezTo>
                  <a:pt x="4089" y="791"/>
                  <a:pt x="4125" y="756"/>
                  <a:pt x="4174" y="756"/>
                </a:cubicBezTo>
                <a:cubicBezTo>
                  <a:pt x="4223" y="756"/>
                  <a:pt x="4259" y="791"/>
                  <a:pt x="4259" y="842"/>
                </a:cubicBezTo>
                <a:cubicBezTo>
                  <a:pt x="4259" y="894"/>
                  <a:pt x="4223" y="929"/>
                  <a:pt x="4174" y="929"/>
                </a:cubicBezTo>
                <a:close/>
                <a:moveTo>
                  <a:pt x="4534" y="1005"/>
                </a:moveTo>
                <a:cubicBezTo>
                  <a:pt x="4595" y="1005"/>
                  <a:pt x="4647" y="973"/>
                  <a:pt x="4673" y="925"/>
                </a:cubicBezTo>
                <a:lnTo>
                  <a:pt x="4605" y="886"/>
                </a:lnTo>
                <a:cubicBezTo>
                  <a:pt x="4592" y="911"/>
                  <a:pt x="4566" y="926"/>
                  <a:pt x="4534" y="926"/>
                </a:cubicBezTo>
                <a:cubicBezTo>
                  <a:pt x="4486" y="926"/>
                  <a:pt x="4451" y="891"/>
                  <a:pt x="4451" y="842"/>
                </a:cubicBezTo>
                <a:cubicBezTo>
                  <a:pt x="4451" y="793"/>
                  <a:pt x="4486" y="758"/>
                  <a:pt x="4534" y="758"/>
                </a:cubicBezTo>
                <a:cubicBezTo>
                  <a:pt x="4565" y="758"/>
                  <a:pt x="4592" y="774"/>
                  <a:pt x="4604" y="799"/>
                </a:cubicBezTo>
                <a:lnTo>
                  <a:pt x="4672" y="759"/>
                </a:lnTo>
                <a:cubicBezTo>
                  <a:pt x="4647" y="712"/>
                  <a:pt x="4595" y="680"/>
                  <a:pt x="4534" y="680"/>
                </a:cubicBezTo>
                <a:cubicBezTo>
                  <a:pt x="4441" y="680"/>
                  <a:pt x="4372" y="751"/>
                  <a:pt x="4372" y="842"/>
                </a:cubicBezTo>
                <a:cubicBezTo>
                  <a:pt x="4372" y="934"/>
                  <a:pt x="4441" y="1005"/>
                  <a:pt x="4534" y="1005"/>
                </a:cubicBezTo>
                <a:close/>
                <a:moveTo>
                  <a:pt x="4755" y="875"/>
                </a:moveTo>
                <a:lnTo>
                  <a:pt x="4987" y="875"/>
                </a:lnTo>
                <a:cubicBezTo>
                  <a:pt x="4988" y="865"/>
                  <a:pt x="4990" y="854"/>
                  <a:pt x="4990" y="842"/>
                </a:cubicBezTo>
                <a:cubicBezTo>
                  <a:pt x="4990" y="752"/>
                  <a:pt x="4925" y="680"/>
                  <a:pt x="4834" y="680"/>
                </a:cubicBezTo>
                <a:cubicBezTo>
                  <a:pt x="4737" y="680"/>
                  <a:pt x="4672" y="751"/>
                  <a:pt x="4672" y="842"/>
                </a:cubicBezTo>
                <a:cubicBezTo>
                  <a:pt x="4672" y="934"/>
                  <a:pt x="4737" y="1005"/>
                  <a:pt x="4840" y="1005"/>
                </a:cubicBezTo>
                <a:cubicBezTo>
                  <a:pt x="4899" y="1005"/>
                  <a:pt x="4945" y="981"/>
                  <a:pt x="4974" y="939"/>
                </a:cubicBezTo>
                <a:lnTo>
                  <a:pt x="4910" y="902"/>
                </a:lnTo>
                <a:cubicBezTo>
                  <a:pt x="4897" y="920"/>
                  <a:pt x="4872" y="933"/>
                  <a:pt x="4841" y="933"/>
                </a:cubicBezTo>
                <a:cubicBezTo>
                  <a:pt x="4800" y="933"/>
                  <a:pt x="4766" y="916"/>
                  <a:pt x="4755" y="875"/>
                </a:cubicBezTo>
                <a:close/>
                <a:moveTo>
                  <a:pt x="4753" y="814"/>
                </a:moveTo>
                <a:cubicBezTo>
                  <a:pt x="4763" y="774"/>
                  <a:pt x="4792" y="751"/>
                  <a:pt x="4834" y="751"/>
                </a:cubicBezTo>
                <a:cubicBezTo>
                  <a:pt x="4867" y="751"/>
                  <a:pt x="4900" y="769"/>
                  <a:pt x="4910" y="814"/>
                </a:cubicBezTo>
                <a:lnTo>
                  <a:pt x="4753" y="814"/>
                </a:lnTo>
                <a:close/>
                <a:moveTo>
                  <a:pt x="5352" y="765"/>
                </a:moveTo>
                <a:lnTo>
                  <a:pt x="5352" y="689"/>
                </a:lnTo>
                <a:lnTo>
                  <a:pt x="5283" y="689"/>
                </a:lnTo>
                <a:lnTo>
                  <a:pt x="5283" y="603"/>
                </a:lnTo>
                <a:lnTo>
                  <a:pt x="5203" y="627"/>
                </a:lnTo>
                <a:lnTo>
                  <a:pt x="5203" y="689"/>
                </a:lnTo>
                <a:lnTo>
                  <a:pt x="5150" y="689"/>
                </a:lnTo>
                <a:lnTo>
                  <a:pt x="5150" y="765"/>
                </a:lnTo>
                <a:lnTo>
                  <a:pt x="5203" y="765"/>
                </a:lnTo>
                <a:lnTo>
                  <a:pt x="5203" y="893"/>
                </a:lnTo>
                <a:cubicBezTo>
                  <a:pt x="5203" y="976"/>
                  <a:pt x="5241" y="1009"/>
                  <a:pt x="5352" y="996"/>
                </a:cubicBezTo>
                <a:lnTo>
                  <a:pt x="5352" y="924"/>
                </a:lnTo>
                <a:cubicBezTo>
                  <a:pt x="5307" y="927"/>
                  <a:pt x="5283" y="926"/>
                  <a:pt x="5283" y="893"/>
                </a:cubicBezTo>
                <a:lnTo>
                  <a:pt x="5283" y="765"/>
                </a:lnTo>
                <a:lnTo>
                  <a:pt x="5352" y="765"/>
                </a:lnTo>
                <a:close/>
                <a:moveTo>
                  <a:pt x="5523" y="1005"/>
                </a:moveTo>
                <a:cubicBezTo>
                  <a:pt x="5613" y="1005"/>
                  <a:pt x="5686" y="934"/>
                  <a:pt x="5686" y="842"/>
                </a:cubicBezTo>
                <a:cubicBezTo>
                  <a:pt x="5686" y="751"/>
                  <a:pt x="5613" y="680"/>
                  <a:pt x="5523" y="680"/>
                </a:cubicBezTo>
                <a:cubicBezTo>
                  <a:pt x="5432" y="680"/>
                  <a:pt x="5360" y="751"/>
                  <a:pt x="5360" y="842"/>
                </a:cubicBezTo>
                <a:cubicBezTo>
                  <a:pt x="5360" y="934"/>
                  <a:pt x="5432" y="1005"/>
                  <a:pt x="5523" y="1005"/>
                </a:cubicBezTo>
                <a:close/>
                <a:moveTo>
                  <a:pt x="5523" y="927"/>
                </a:moveTo>
                <a:cubicBezTo>
                  <a:pt x="5476" y="927"/>
                  <a:pt x="5440" y="892"/>
                  <a:pt x="5440" y="842"/>
                </a:cubicBezTo>
                <a:cubicBezTo>
                  <a:pt x="5440" y="793"/>
                  <a:pt x="5476" y="758"/>
                  <a:pt x="5523" y="758"/>
                </a:cubicBezTo>
                <a:cubicBezTo>
                  <a:pt x="5570" y="758"/>
                  <a:pt x="5606" y="793"/>
                  <a:pt x="5606" y="842"/>
                </a:cubicBezTo>
                <a:cubicBezTo>
                  <a:pt x="5606" y="892"/>
                  <a:pt x="5570" y="927"/>
                  <a:pt x="5523" y="927"/>
                </a:cubicBezTo>
                <a:close/>
                <a:moveTo>
                  <a:pt x="5966" y="996"/>
                </a:moveTo>
                <a:lnTo>
                  <a:pt x="6063" y="996"/>
                </a:lnTo>
                <a:lnTo>
                  <a:pt x="6143" y="712"/>
                </a:lnTo>
                <a:lnTo>
                  <a:pt x="6225" y="996"/>
                </a:lnTo>
                <a:lnTo>
                  <a:pt x="6321" y="996"/>
                </a:lnTo>
                <a:lnTo>
                  <a:pt x="6442" y="566"/>
                </a:lnTo>
                <a:lnTo>
                  <a:pt x="6353" y="566"/>
                </a:lnTo>
                <a:lnTo>
                  <a:pt x="6270" y="885"/>
                </a:lnTo>
                <a:lnTo>
                  <a:pt x="6180" y="566"/>
                </a:lnTo>
                <a:lnTo>
                  <a:pt x="6107" y="566"/>
                </a:lnTo>
                <a:lnTo>
                  <a:pt x="6017" y="885"/>
                </a:lnTo>
                <a:lnTo>
                  <a:pt x="5935" y="566"/>
                </a:lnTo>
                <a:lnTo>
                  <a:pt x="5846" y="566"/>
                </a:lnTo>
                <a:lnTo>
                  <a:pt x="5966" y="996"/>
                </a:lnTo>
                <a:close/>
                <a:moveTo>
                  <a:pt x="6574" y="1005"/>
                </a:moveTo>
                <a:cubicBezTo>
                  <a:pt x="6665" y="1005"/>
                  <a:pt x="6737" y="934"/>
                  <a:pt x="6737" y="842"/>
                </a:cubicBezTo>
                <a:cubicBezTo>
                  <a:pt x="6737" y="751"/>
                  <a:pt x="6665" y="680"/>
                  <a:pt x="6574" y="680"/>
                </a:cubicBezTo>
                <a:cubicBezTo>
                  <a:pt x="6484" y="680"/>
                  <a:pt x="6412" y="751"/>
                  <a:pt x="6412" y="842"/>
                </a:cubicBezTo>
                <a:cubicBezTo>
                  <a:pt x="6412" y="934"/>
                  <a:pt x="6484" y="1005"/>
                  <a:pt x="6574" y="1005"/>
                </a:cubicBezTo>
                <a:close/>
                <a:moveTo>
                  <a:pt x="6574" y="927"/>
                </a:moveTo>
                <a:cubicBezTo>
                  <a:pt x="6527" y="927"/>
                  <a:pt x="6491" y="892"/>
                  <a:pt x="6491" y="842"/>
                </a:cubicBezTo>
                <a:cubicBezTo>
                  <a:pt x="6491" y="793"/>
                  <a:pt x="6527" y="758"/>
                  <a:pt x="6574" y="758"/>
                </a:cubicBezTo>
                <a:cubicBezTo>
                  <a:pt x="6622" y="758"/>
                  <a:pt x="6658" y="793"/>
                  <a:pt x="6658" y="842"/>
                </a:cubicBezTo>
                <a:cubicBezTo>
                  <a:pt x="6658" y="892"/>
                  <a:pt x="6622" y="927"/>
                  <a:pt x="6574" y="927"/>
                </a:cubicBezTo>
                <a:close/>
                <a:moveTo>
                  <a:pt x="6850" y="742"/>
                </a:moveTo>
                <a:lnTo>
                  <a:pt x="6850" y="689"/>
                </a:lnTo>
                <a:lnTo>
                  <a:pt x="6771" y="689"/>
                </a:lnTo>
                <a:lnTo>
                  <a:pt x="6771" y="996"/>
                </a:lnTo>
                <a:lnTo>
                  <a:pt x="6850" y="996"/>
                </a:lnTo>
                <a:lnTo>
                  <a:pt x="6850" y="849"/>
                </a:lnTo>
                <a:cubicBezTo>
                  <a:pt x="6850" y="785"/>
                  <a:pt x="6902" y="766"/>
                  <a:pt x="6943" y="771"/>
                </a:cubicBezTo>
                <a:lnTo>
                  <a:pt x="6943" y="683"/>
                </a:lnTo>
                <a:cubicBezTo>
                  <a:pt x="6905" y="683"/>
                  <a:pt x="6866" y="700"/>
                  <a:pt x="6850" y="742"/>
                </a:cubicBezTo>
                <a:close/>
                <a:moveTo>
                  <a:pt x="7250" y="996"/>
                </a:moveTo>
                <a:lnTo>
                  <a:pt x="7123" y="841"/>
                </a:lnTo>
                <a:lnTo>
                  <a:pt x="7247" y="689"/>
                </a:lnTo>
                <a:lnTo>
                  <a:pt x="7152" y="689"/>
                </a:lnTo>
                <a:lnTo>
                  <a:pt x="7046" y="824"/>
                </a:lnTo>
                <a:lnTo>
                  <a:pt x="7046" y="566"/>
                </a:lnTo>
                <a:lnTo>
                  <a:pt x="6967" y="566"/>
                </a:lnTo>
                <a:lnTo>
                  <a:pt x="6967" y="996"/>
                </a:lnTo>
                <a:lnTo>
                  <a:pt x="7046" y="996"/>
                </a:lnTo>
                <a:lnTo>
                  <a:pt x="7046" y="857"/>
                </a:lnTo>
                <a:lnTo>
                  <a:pt x="7158" y="996"/>
                </a:lnTo>
                <a:lnTo>
                  <a:pt x="7250" y="996"/>
                </a:lnTo>
                <a:close/>
                <a:moveTo>
                  <a:pt x="7720" y="852"/>
                </a:moveTo>
                <a:lnTo>
                  <a:pt x="7783" y="852"/>
                </a:lnTo>
                <a:lnTo>
                  <a:pt x="7799" y="689"/>
                </a:lnTo>
                <a:lnTo>
                  <a:pt x="7799" y="566"/>
                </a:lnTo>
                <a:lnTo>
                  <a:pt x="7703" y="566"/>
                </a:lnTo>
                <a:lnTo>
                  <a:pt x="7703" y="689"/>
                </a:lnTo>
                <a:lnTo>
                  <a:pt x="7720" y="852"/>
                </a:lnTo>
                <a:close/>
                <a:moveTo>
                  <a:pt x="7751" y="1004"/>
                </a:moveTo>
                <a:cubicBezTo>
                  <a:pt x="7780" y="1004"/>
                  <a:pt x="7804" y="981"/>
                  <a:pt x="7804" y="952"/>
                </a:cubicBezTo>
                <a:cubicBezTo>
                  <a:pt x="7804" y="923"/>
                  <a:pt x="7780" y="900"/>
                  <a:pt x="7751" y="900"/>
                </a:cubicBezTo>
                <a:cubicBezTo>
                  <a:pt x="7722" y="900"/>
                  <a:pt x="7699" y="923"/>
                  <a:pt x="7699" y="952"/>
                </a:cubicBezTo>
                <a:cubicBezTo>
                  <a:pt x="7699" y="981"/>
                  <a:pt x="7722" y="1004"/>
                  <a:pt x="7751" y="1004"/>
                </a:cubicBezTo>
                <a:close/>
                <a:moveTo>
                  <a:pt x="7449" y="558"/>
                </a:moveTo>
                <a:cubicBezTo>
                  <a:pt x="7326" y="558"/>
                  <a:pt x="7227" y="658"/>
                  <a:pt x="7227" y="781"/>
                </a:cubicBezTo>
                <a:cubicBezTo>
                  <a:pt x="7227" y="904"/>
                  <a:pt x="7326" y="1004"/>
                  <a:pt x="7449" y="1004"/>
                </a:cubicBezTo>
                <a:cubicBezTo>
                  <a:pt x="7572" y="1004"/>
                  <a:pt x="7672" y="904"/>
                  <a:pt x="7672" y="781"/>
                </a:cubicBezTo>
                <a:cubicBezTo>
                  <a:pt x="7672" y="658"/>
                  <a:pt x="7572" y="558"/>
                  <a:pt x="7449" y="558"/>
                </a:cubicBezTo>
                <a:close/>
                <a:moveTo>
                  <a:pt x="7449" y="983"/>
                </a:moveTo>
                <a:cubicBezTo>
                  <a:pt x="7338" y="983"/>
                  <a:pt x="7249" y="892"/>
                  <a:pt x="7249" y="781"/>
                </a:cubicBezTo>
                <a:cubicBezTo>
                  <a:pt x="7249" y="670"/>
                  <a:pt x="7338" y="579"/>
                  <a:pt x="7449" y="579"/>
                </a:cubicBezTo>
                <a:cubicBezTo>
                  <a:pt x="7559" y="579"/>
                  <a:pt x="7649" y="670"/>
                  <a:pt x="7649" y="781"/>
                </a:cubicBezTo>
                <a:cubicBezTo>
                  <a:pt x="7649" y="892"/>
                  <a:pt x="7559" y="983"/>
                  <a:pt x="7449" y="983"/>
                </a:cubicBezTo>
                <a:close/>
                <a:moveTo>
                  <a:pt x="7545" y="743"/>
                </a:moveTo>
                <a:cubicBezTo>
                  <a:pt x="7545" y="697"/>
                  <a:pt x="7505" y="667"/>
                  <a:pt x="7457" y="667"/>
                </a:cubicBezTo>
                <a:lnTo>
                  <a:pt x="7365" y="667"/>
                </a:lnTo>
                <a:lnTo>
                  <a:pt x="7365" y="895"/>
                </a:lnTo>
                <a:lnTo>
                  <a:pt x="7431" y="895"/>
                </a:lnTo>
                <a:lnTo>
                  <a:pt x="7431" y="827"/>
                </a:lnTo>
                <a:lnTo>
                  <a:pt x="7454" y="827"/>
                </a:lnTo>
                <a:lnTo>
                  <a:pt x="7487" y="895"/>
                </a:lnTo>
                <a:lnTo>
                  <a:pt x="7557" y="895"/>
                </a:lnTo>
                <a:lnTo>
                  <a:pt x="7511" y="811"/>
                </a:lnTo>
                <a:cubicBezTo>
                  <a:pt x="7532" y="796"/>
                  <a:pt x="7545" y="773"/>
                  <a:pt x="7545" y="743"/>
                </a:cubicBezTo>
                <a:close/>
                <a:moveTo>
                  <a:pt x="7431" y="727"/>
                </a:moveTo>
                <a:lnTo>
                  <a:pt x="7451" y="727"/>
                </a:lnTo>
                <a:cubicBezTo>
                  <a:pt x="7468" y="727"/>
                  <a:pt x="7479" y="734"/>
                  <a:pt x="7479" y="750"/>
                </a:cubicBezTo>
                <a:cubicBezTo>
                  <a:pt x="7479" y="763"/>
                  <a:pt x="7468" y="772"/>
                  <a:pt x="7451" y="772"/>
                </a:cubicBezTo>
                <a:lnTo>
                  <a:pt x="7431" y="772"/>
                </a:lnTo>
                <a:lnTo>
                  <a:pt x="7431" y="727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1" name="Freeform 12"/>
          <p:cNvSpPr>
            <a:spLocks noEditPoints="1"/>
          </p:cNvSpPr>
          <p:nvPr/>
        </p:nvSpPr>
        <p:spPr bwMode="auto">
          <a:xfrm>
            <a:off x="2876550" y="5916613"/>
            <a:ext cx="2735263" cy="290513"/>
          </a:xfrm>
          <a:custGeom>
            <a:avLst/>
            <a:gdLst>
              <a:gd name="T0" fmla="*/ 163 w 5330"/>
              <a:gd name="T1" fmla="*/ 126 h 566"/>
              <a:gd name="T2" fmla="*/ 239 w 5330"/>
              <a:gd name="T3" fmla="*/ 348 h 566"/>
              <a:gd name="T4" fmla="*/ 163 w 5330"/>
              <a:gd name="T5" fmla="*/ 198 h 566"/>
              <a:gd name="T6" fmla="*/ 600 w 5330"/>
              <a:gd name="T7" fmla="*/ 171 h 566"/>
              <a:gd name="T8" fmla="*/ 351 w 5330"/>
              <a:gd name="T9" fmla="*/ 135 h 566"/>
              <a:gd name="T10" fmla="*/ 488 w 5330"/>
              <a:gd name="T11" fmla="*/ 200 h 566"/>
              <a:gd name="T12" fmla="*/ 619 w 5330"/>
              <a:gd name="T13" fmla="*/ 270 h 566"/>
              <a:gd name="T14" fmla="*/ 808 w 5330"/>
              <a:gd name="T15" fmla="*/ 443 h 566"/>
              <a:gd name="T16" fmla="*/ 932 w 5330"/>
              <a:gd name="T17" fmla="*/ 171 h 566"/>
              <a:gd name="T18" fmla="*/ 932 w 5330"/>
              <a:gd name="T19" fmla="*/ 566 h 566"/>
              <a:gd name="T20" fmla="*/ 1032 w 5330"/>
              <a:gd name="T21" fmla="*/ 126 h 566"/>
              <a:gd name="T22" fmla="*/ 1102 w 5330"/>
              <a:gd name="T23" fmla="*/ 289 h 566"/>
              <a:gd name="T24" fmla="*/ 1215 w 5330"/>
              <a:gd name="T25" fmla="*/ 135 h 566"/>
              <a:gd name="T26" fmla="*/ 1388 w 5330"/>
              <a:gd name="T27" fmla="*/ 217 h 566"/>
              <a:gd name="T28" fmla="*/ 1699 w 5330"/>
              <a:gd name="T29" fmla="*/ 321 h 566"/>
              <a:gd name="T30" fmla="*/ 1552 w 5330"/>
              <a:gd name="T31" fmla="*/ 451 h 566"/>
              <a:gd name="T32" fmla="*/ 1467 w 5330"/>
              <a:gd name="T33" fmla="*/ 321 h 566"/>
              <a:gd name="T34" fmla="*/ 1465 w 5330"/>
              <a:gd name="T35" fmla="*/ 260 h 566"/>
              <a:gd name="T36" fmla="*/ 1948 w 5330"/>
              <a:gd name="T37" fmla="*/ 192 h 566"/>
              <a:gd name="T38" fmla="*/ 1830 w 5330"/>
              <a:gd name="T39" fmla="*/ 379 h 566"/>
              <a:gd name="T40" fmla="*/ 1954 w 5330"/>
              <a:gd name="T41" fmla="*/ 353 h 566"/>
              <a:gd name="T42" fmla="*/ 2112 w 5330"/>
              <a:gd name="T43" fmla="*/ 126 h 566"/>
              <a:gd name="T44" fmla="*/ 2212 w 5330"/>
              <a:gd name="T45" fmla="*/ 443 h 566"/>
              <a:gd name="T46" fmla="*/ 2126 w 5330"/>
              <a:gd name="T47" fmla="*/ 375 h 566"/>
              <a:gd name="T48" fmla="*/ 2126 w 5330"/>
              <a:gd name="T49" fmla="*/ 375 h 566"/>
              <a:gd name="T50" fmla="*/ 2640 w 5330"/>
              <a:gd name="T51" fmla="*/ 372 h 566"/>
              <a:gd name="T52" fmla="*/ 2779 w 5330"/>
              <a:gd name="T53" fmla="*/ 206 h 566"/>
              <a:gd name="T54" fmla="*/ 2861 w 5330"/>
              <a:gd name="T55" fmla="*/ 321 h 566"/>
              <a:gd name="T56" fmla="*/ 2778 w 5330"/>
              <a:gd name="T57" fmla="*/ 289 h 566"/>
              <a:gd name="T58" fmla="*/ 2948 w 5330"/>
              <a:gd name="T59" fmla="*/ 379 h 566"/>
              <a:gd name="T60" fmla="*/ 3017 w 5330"/>
              <a:gd name="T61" fmla="*/ 260 h 566"/>
              <a:gd name="T62" fmla="*/ 3129 w 5330"/>
              <a:gd name="T63" fmla="*/ 135 h 566"/>
              <a:gd name="T64" fmla="*/ 3302 w 5330"/>
              <a:gd name="T65" fmla="*/ 217 h 566"/>
              <a:gd name="T66" fmla="*/ 3510 w 5330"/>
              <a:gd name="T67" fmla="*/ 135 h 566"/>
              <a:gd name="T68" fmla="*/ 3361 w 5330"/>
              <a:gd name="T69" fmla="*/ 135 h 566"/>
              <a:gd name="T70" fmla="*/ 3361 w 5330"/>
              <a:gd name="T71" fmla="*/ 339 h 566"/>
              <a:gd name="T72" fmla="*/ 3440 w 5330"/>
              <a:gd name="T73" fmla="*/ 211 h 566"/>
              <a:gd name="T74" fmla="*/ 3582 w 5330"/>
              <a:gd name="T75" fmla="*/ 0 h 566"/>
              <a:gd name="T76" fmla="*/ 3622 w 5330"/>
              <a:gd name="T77" fmla="*/ 443 h 566"/>
              <a:gd name="T78" fmla="*/ 3942 w 5330"/>
              <a:gd name="T79" fmla="*/ 135 h 566"/>
              <a:gd name="T80" fmla="*/ 3910 w 5330"/>
              <a:gd name="T81" fmla="*/ 85 h 566"/>
              <a:gd name="T82" fmla="*/ 3693 w 5330"/>
              <a:gd name="T83" fmla="*/ 135 h 566"/>
              <a:gd name="T84" fmla="*/ 3693 w 5330"/>
              <a:gd name="T85" fmla="*/ 443 h 566"/>
              <a:gd name="T86" fmla="*/ 3863 w 5330"/>
              <a:gd name="T87" fmla="*/ 443 h 566"/>
              <a:gd name="T88" fmla="*/ 4278 w 5330"/>
              <a:gd name="T89" fmla="*/ 371 h 566"/>
              <a:gd name="T90" fmla="*/ 4138 w 5330"/>
              <a:gd name="T91" fmla="*/ 204 h 566"/>
              <a:gd name="T92" fmla="*/ 3976 w 5330"/>
              <a:gd name="T93" fmla="*/ 289 h 566"/>
              <a:gd name="T94" fmla="*/ 4425 w 5330"/>
              <a:gd name="T95" fmla="*/ 126 h 566"/>
              <a:gd name="T96" fmla="*/ 4526 w 5330"/>
              <a:gd name="T97" fmla="*/ 443 h 566"/>
              <a:gd name="T98" fmla="*/ 4440 w 5330"/>
              <a:gd name="T99" fmla="*/ 375 h 566"/>
              <a:gd name="T100" fmla="*/ 4440 w 5330"/>
              <a:gd name="T101" fmla="*/ 375 h 566"/>
              <a:gd name="T102" fmla="*/ 4638 w 5330"/>
              <a:gd name="T103" fmla="*/ 289 h 566"/>
              <a:gd name="T104" fmla="*/ 4967 w 5330"/>
              <a:gd name="T105" fmla="*/ 443 h 566"/>
              <a:gd name="T106" fmla="*/ 4717 w 5330"/>
              <a:gd name="T107" fmla="*/ 289 h 566"/>
              <a:gd name="T108" fmla="*/ 5250 w 5330"/>
              <a:gd name="T109" fmla="*/ 135 h 566"/>
              <a:gd name="T110" fmla="*/ 5150 w 5330"/>
              <a:gd name="T111" fmla="*/ 451 h 566"/>
              <a:gd name="T112" fmla="*/ 5330 w 5330"/>
              <a:gd name="T113" fmla="*/ 135 h 566"/>
              <a:gd name="T114" fmla="*/ 5165 w 5330"/>
              <a:gd name="T115" fmla="*/ 20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30" h="566">
                <a:moveTo>
                  <a:pt x="83" y="321"/>
                </a:moveTo>
                <a:lnTo>
                  <a:pt x="315" y="321"/>
                </a:lnTo>
                <a:cubicBezTo>
                  <a:pt x="317" y="311"/>
                  <a:pt x="318" y="300"/>
                  <a:pt x="318" y="289"/>
                </a:cubicBezTo>
                <a:cubicBezTo>
                  <a:pt x="318" y="198"/>
                  <a:pt x="254" y="126"/>
                  <a:pt x="163" y="126"/>
                </a:cubicBezTo>
                <a:cubicBezTo>
                  <a:pt x="66" y="126"/>
                  <a:pt x="0" y="197"/>
                  <a:pt x="0" y="289"/>
                </a:cubicBezTo>
                <a:cubicBezTo>
                  <a:pt x="0" y="380"/>
                  <a:pt x="66" y="451"/>
                  <a:pt x="169" y="451"/>
                </a:cubicBezTo>
                <a:cubicBezTo>
                  <a:pt x="228" y="451"/>
                  <a:pt x="274" y="427"/>
                  <a:pt x="303" y="385"/>
                </a:cubicBezTo>
                <a:lnTo>
                  <a:pt x="239" y="348"/>
                </a:lnTo>
                <a:cubicBezTo>
                  <a:pt x="225" y="366"/>
                  <a:pt x="201" y="379"/>
                  <a:pt x="170" y="379"/>
                </a:cubicBezTo>
                <a:cubicBezTo>
                  <a:pt x="128" y="379"/>
                  <a:pt x="94" y="362"/>
                  <a:pt x="83" y="321"/>
                </a:cubicBezTo>
                <a:close/>
                <a:moveTo>
                  <a:pt x="82" y="260"/>
                </a:moveTo>
                <a:cubicBezTo>
                  <a:pt x="91" y="220"/>
                  <a:pt x="120" y="198"/>
                  <a:pt x="163" y="198"/>
                </a:cubicBezTo>
                <a:cubicBezTo>
                  <a:pt x="196" y="198"/>
                  <a:pt x="229" y="216"/>
                  <a:pt x="239" y="260"/>
                </a:cubicBezTo>
                <a:lnTo>
                  <a:pt x="82" y="260"/>
                </a:lnTo>
                <a:close/>
                <a:moveTo>
                  <a:pt x="691" y="126"/>
                </a:moveTo>
                <a:cubicBezTo>
                  <a:pt x="649" y="126"/>
                  <a:pt x="619" y="143"/>
                  <a:pt x="600" y="171"/>
                </a:cubicBezTo>
                <a:cubicBezTo>
                  <a:pt x="582" y="142"/>
                  <a:pt x="554" y="126"/>
                  <a:pt x="516" y="126"/>
                </a:cubicBezTo>
                <a:cubicBezTo>
                  <a:pt x="477" y="126"/>
                  <a:pt x="448" y="142"/>
                  <a:pt x="430" y="168"/>
                </a:cubicBezTo>
                <a:lnTo>
                  <a:pt x="430" y="135"/>
                </a:lnTo>
                <a:lnTo>
                  <a:pt x="351" y="135"/>
                </a:lnTo>
                <a:lnTo>
                  <a:pt x="351" y="443"/>
                </a:lnTo>
                <a:lnTo>
                  <a:pt x="430" y="443"/>
                </a:lnTo>
                <a:lnTo>
                  <a:pt x="430" y="270"/>
                </a:lnTo>
                <a:cubicBezTo>
                  <a:pt x="430" y="224"/>
                  <a:pt x="454" y="200"/>
                  <a:pt x="488" y="200"/>
                </a:cubicBezTo>
                <a:cubicBezTo>
                  <a:pt x="521" y="200"/>
                  <a:pt x="540" y="222"/>
                  <a:pt x="540" y="259"/>
                </a:cubicBezTo>
                <a:lnTo>
                  <a:pt x="540" y="443"/>
                </a:lnTo>
                <a:lnTo>
                  <a:pt x="619" y="443"/>
                </a:lnTo>
                <a:lnTo>
                  <a:pt x="619" y="270"/>
                </a:lnTo>
                <a:cubicBezTo>
                  <a:pt x="619" y="224"/>
                  <a:pt x="641" y="200"/>
                  <a:pt x="676" y="200"/>
                </a:cubicBezTo>
                <a:cubicBezTo>
                  <a:pt x="710" y="200"/>
                  <a:pt x="728" y="222"/>
                  <a:pt x="728" y="259"/>
                </a:cubicBezTo>
                <a:lnTo>
                  <a:pt x="728" y="443"/>
                </a:lnTo>
                <a:lnTo>
                  <a:pt x="808" y="443"/>
                </a:lnTo>
                <a:lnTo>
                  <a:pt x="808" y="253"/>
                </a:lnTo>
                <a:cubicBezTo>
                  <a:pt x="808" y="176"/>
                  <a:pt x="761" y="126"/>
                  <a:pt x="691" y="126"/>
                </a:cubicBezTo>
                <a:close/>
                <a:moveTo>
                  <a:pt x="1032" y="126"/>
                </a:moveTo>
                <a:cubicBezTo>
                  <a:pt x="987" y="126"/>
                  <a:pt x="954" y="143"/>
                  <a:pt x="932" y="171"/>
                </a:cubicBezTo>
                <a:lnTo>
                  <a:pt x="932" y="135"/>
                </a:lnTo>
                <a:lnTo>
                  <a:pt x="853" y="135"/>
                </a:lnTo>
                <a:lnTo>
                  <a:pt x="853" y="566"/>
                </a:lnTo>
                <a:lnTo>
                  <a:pt x="932" y="566"/>
                </a:lnTo>
                <a:lnTo>
                  <a:pt x="932" y="406"/>
                </a:lnTo>
                <a:cubicBezTo>
                  <a:pt x="954" y="435"/>
                  <a:pt x="987" y="451"/>
                  <a:pt x="1032" y="451"/>
                </a:cubicBezTo>
                <a:cubicBezTo>
                  <a:pt x="1114" y="451"/>
                  <a:pt x="1182" y="380"/>
                  <a:pt x="1182" y="289"/>
                </a:cubicBezTo>
                <a:cubicBezTo>
                  <a:pt x="1182" y="197"/>
                  <a:pt x="1114" y="126"/>
                  <a:pt x="1032" y="126"/>
                </a:cubicBezTo>
                <a:close/>
                <a:moveTo>
                  <a:pt x="1017" y="375"/>
                </a:moveTo>
                <a:cubicBezTo>
                  <a:pt x="968" y="375"/>
                  <a:pt x="932" y="340"/>
                  <a:pt x="932" y="289"/>
                </a:cubicBezTo>
                <a:cubicBezTo>
                  <a:pt x="932" y="237"/>
                  <a:pt x="968" y="202"/>
                  <a:pt x="1017" y="202"/>
                </a:cubicBezTo>
                <a:cubicBezTo>
                  <a:pt x="1066" y="202"/>
                  <a:pt x="1102" y="237"/>
                  <a:pt x="1102" y="289"/>
                </a:cubicBezTo>
                <a:cubicBezTo>
                  <a:pt x="1102" y="340"/>
                  <a:pt x="1066" y="375"/>
                  <a:pt x="1017" y="375"/>
                </a:cubicBezTo>
                <a:close/>
                <a:moveTo>
                  <a:pt x="1294" y="188"/>
                </a:moveTo>
                <a:lnTo>
                  <a:pt x="1294" y="135"/>
                </a:lnTo>
                <a:lnTo>
                  <a:pt x="1215" y="135"/>
                </a:lnTo>
                <a:lnTo>
                  <a:pt x="1215" y="443"/>
                </a:lnTo>
                <a:lnTo>
                  <a:pt x="1294" y="443"/>
                </a:lnTo>
                <a:lnTo>
                  <a:pt x="1294" y="296"/>
                </a:lnTo>
                <a:cubicBezTo>
                  <a:pt x="1294" y="231"/>
                  <a:pt x="1347" y="212"/>
                  <a:pt x="1388" y="217"/>
                </a:cubicBezTo>
                <a:lnTo>
                  <a:pt x="1388" y="129"/>
                </a:lnTo>
                <a:cubicBezTo>
                  <a:pt x="1349" y="129"/>
                  <a:pt x="1310" y="146"/>
                  <a:pt x="1294" y="188"/>
                </a:cubicBezTo>
                <a:close/>
                <a:moveTo>
                  <a:pt x="1467" y="321"/>
                </a:moveTo>
                <a:lnTo>
                  <a:pt x="1699" y="321"/>
                </a:lnTo>
                <a:cubicBezTo>
                  <a:pt x="1700" y="311"/>
                  <a:pt x="1702" y="300"/>
                  <a:pt x="1702" y="289"/>
                </a:cubicBezTo>
                <a:cubicBezTo>
                  <a:pt x="1702" y="198"/>
                  <a:pt x="1637" y="126"/>
                  <a:pt x="1546" y="126"/>
                </a:cubicBezTo>
                <a:cubicBezTo>
                  <a:pt x="1449" y="126"/>
                  <a:pt x="1384" y="197"/>
                  <a:pt x="1384" y="289"/>
                </a:cubicBezTo>
                <a:cubicBezTo>
                  <a:pt x="1384" y="380"/>
                  <a:pt x="1449" y="451"/>
                  <a:pt x="1552" y="451"/>
                </a:cubicBezTo>
                <a:cubicBezTo>
                  <a:pt x="1611" y="451"/>
                  <a:pt x="1657" y="427"/>
                  <a:pt x="1686" y="385"/>
                </a:cubicBezTo>
                <a:lnTo>
                  <a:pt x="1622" y="348"/>
                </a:lnTo>
                <a:cubicBezTo>
                  <a:pt x="1609" y="366"/>
                  <a:pt x="1584" y="379"/>
                  <a:pt x="1553" y="379"/>
                </a:cubicBezTo>
                <a:cubicBezTo>
                  <a:pt x="1512" y="379"/>
                  <a:pt x="1478" y="362"/>
                  <a:pt x="1467" y="321"/>
                </a:cubicBezTo>
                <a:close/>
                <a:moveTo>
                  <a:pt x="1465" y="260"/>
                </a:moveTo>
                <a:cubicBezTo>
                  <a:pt x="1475" y="220"/>
                  <a:pt x="1504" y="198"/>
                  <a:pt x="1546" y="198"/>
                </a:cubicBezTo>
                <a:cubicBezTo>
                  <a:pt x="1579" y="198"/>
                  <a:pt x="1612" y="216"/>
                  <a:pt x="1622" y="260"/>
                </a:cubicBezTo>
                <a:lnTo>
                  <a:pt x="1465" y="260"/>
                </a:lnTo>
                <a:close/>
                <a:moveTo>
                  <a:pt x="1795" y="222"/>
                </a:moveTo>
                <a:cubicBezTo>
                  <a:pt x="1795" y="206"/>
                  <a:pt x="1811" y="197"/>
                  <a:pt x="1831" y="197"/>
                </a:cubicBezTo>
                <a:cubicBezTo>
                  <a:pt x="1854" y="197"/>
                  <a:pt x="1871" y="209"/>
                  <a:pt x="1880" y="228"/>
                </a:cubicBezTo>
                <a:lnTo>
                  <a:pt x="1948" y="192"/>
                </a:lnTo>
                <a:cubicBezTo>
                  <a:pt x="1924" y="149"/>
                  <a:pt x="1881" y="126"/>
                  <a:pt x="1831" y="126"/>
                </a:cubicBezTo>
                <a:cubicBezTo>
                  <a:pt x="1768" y="126"/>
                  <a:pt x="1714" y="161"/>
                  <a:pt x="1714" y="224"/>
                </a:cubicBezTo>
                <a:cubicBezTo>
                  <a:pt x="1714" y="332"/>
                  <a:pt x="1873" y="308"/>
                  <a:pt x="1873" y="353"/>
                </a:cubicBezTo>
                <a:cubicBezTo>
                  <a:pt x="1873" y="371"/>
                  <a:pt x="1856" y="379"/>
                  <a:pt x="1830" y="379"/>
                </a:cubicBezTo>
                <a:cubicBezTo>
                  <a:pt x="1800" y="379"/>
                  <a:pt x="1779" y="364"/>
                  <a:pt x="1770" y="339"/>
                </a:cubicBezTo>
                <a:lnTo>
                  <a:pt x="1701" y="378"/>
                </a:lnTo>
                <a:cubicBezTo>
                  <a:pt x="1723" y="425"/>
                  <a:pt x="1769" y="451"/>
                  <a:pt x="1830" y="451"/>
                </a:cubicBezTo>
                <a:cubicBezTo>
                  <a:pt x="1896" y="451"/>
                  <a:pt x="1954" y="419"/>
                  <a:pt x="1954" y="353"/>
                </a:cubicBezTo>
                <a:cubicBezTo>
                  <a:pt x="1954" y="240"/>
                  <a:pt x="1795" y="268"/>
                  <a:pt x="1795" y="222"/>
                </a:cubicBezTo>
                <a:close/>
                <a:moveTo>
                  <a:pt x="2212" y="135"/>
                </a:moveTo>
                <a:lnTo>
                  <a:pt x="2212" y="171"/>
                </a:lnTo>
                <a:cubicBezTo>
                  <a:pt x="2190" y="144"/>
                  <a:pt x="2156" y="126"/>
                  <a:pt x="2112" y="126"/>
                </a:cubicBezTo>
                <a:cubicBezTo>
                  <a:pt x="2030" y="126"/>
                  <a:pt x="1962" y="197"/>
                  <a:pt x="1962" y="289"/>
                </a:cubicBezTo>
                <a:cubicBezTo>
                  <a:pt x="1962" y="380"/>
                  <a:pt x="2030" y="451"/>
                  <a:pt x="2112" y="451"/>
                </a:cubicBezTo>
                <a:cubicBezTo>
                  <a:pt x="2156" y="451"/>
                  <a:pt x="2190" y="434"/>
                  <a:pt x="2212" y="406"/>
                </a:cubicBezTo>
                <a:lnTo>
                  <a:pt x="2212" y="443"/>
                </a:lnTo>
                <a:lnTo>
                  <a:pt x="2291" y="443"/>
                </a:lnTo>
                <a:lnTo>
                  <a:pt x="2291" y="135"/>
                </a:lnTo>
                <a:lnTo>
                  <a:pt x="2212" y="135"/>
                </a:lnTo>
                <a:close/>
                <a:moveTo>
                  <a:pt x="2126" y="375"/>
                </a:moveTo>
                <a:cubicBezTo>
                  <a:pt x="2078" y="375"/>
                  <a:pt x="2041" y="340"/>
                  <a:pt x="2041" y="289"/>
                </a:cubicBezTo>
                <a:cubicBezTo>
                  <a:pt x="2041" y="237"/>
                  <a:pt x="2078" y="202"/>
                  <a:pt x="2126" y="202"/>
                </a:cubicBezTo>
                <a:cubicBezTo>
                  <a:pt x="2176" y="202"/>
                  <a:pt x="2212" y="237"/>
                  <a:pt x="2212" y="289"/>
                </a:cubicBezTo>
                <a:cubicBezTo>
                  <a:pt x="2212" y="340"/>
                  <a:pt x="2176" y="375"/>
                  <a:pt x="2126" y="375"/>
                </a:cubicBezTo>
                <a:close/>
                <a:moveTo>
                  <a:pt x="2641" y="451"/>
                </a:moveTo>
                <a:cubicBezTo>
                  <a:pt x="2701" y="451"/>
                  <a:pt x="2753" y="419"/>
                  <a:pt x="2780" y="371"/>
                </a:cubicBezTo>
                <a:lnTo>
                  <a:pt x="2711" y="332"/>
                </a:lnTo>
                <a:cubicBezTo>
                  <a:pt x="2699" y="357"/>
                  <a:pt x="2672" y="372"/>
                  <a:pt x="2640" y="372"/>
                </a:cubicBezTo>
                <a:cubicBezTo>
                  <a:pt x="2593" y="372"/>
                  <a:pt x="2558" y="337"/>
                  <a:pt x="2558" y="289"/>
                </a:cubicBezTo>
                <a:cubicBezTo>
                  <a:pt x="2558" y="240"/>
                  <a:pt x="2593" y="204"/>
                  <a:pt x="2640" y="204"/>
                </a:cubicBezTo>
                <a:cubicBezTo>
                  <a:pt x="2671" y="204"/>
                  <a:pt x="2698" y="220"/>
                  <a:pt x="2710" y="246"/>
                </a:cubicBezTo>
                <a:lnTo>
                  <a:pt x="2779" y="206"/>
                </a:lnTo>
                <a:cubicBezTo>
                  <a:pt x="2753" y="158"/>
                  <a:pt x="2701" y="126"/>
                  <a:pt x="2641" y="126"/>
                </a:cubicBezTo>
                <a:cubicBezTo>
                  <a:pt x="2547" y="126"/>
                  <a:pt x="2478" y="197"/>
                  <a:pt x="2478" y="289"/>
                </a:cubicBezTo>
                <a:cubicBezTo>
                  <a:pt x="2478" y="380"/>
                  <a:pt x="2547" y="451"/>
                  <a:pt x="2641" y="451"/>
                </a:cubicBezTo>
                <a:close/>
                <a:moveTo>
                  <a:pt x="2861" y="321"/>
                </a:moveTo>
                <a:lnTo>
                  <a:pt x="3093" y="321"/>
                </a:lnTo>
                <a:cubicBezTo>
                  <a:pt x="3095" y="311"/>
                  <a:pt x="3096" y="300"/>
                  <a:pt x="3096" y="289"/>
                </a:cubicBezTo>
                <a:cubicBezTo>
                  <a:pt x="3096" y="198"/>
                  <a:pt x="3031" y="126"/>
                  <a:pt x="2940" y="126"/>
                </a:cubicBezTo>
                <a:cubicBezTo>
                  <a:pt x="2844" y="126"/>
                  <a:pt x="2778" y="197"/>
                  <a:pt x="2778" y="289"/>
                </a:cubicBezTo>
                <a:cubicBezTo>
                  <a:pt x="2778" y="380"/>
                  <a:pt x="2843" y="451"/>
                  <a:pt x="2947" y="451"/>
                </a:cubicBezTo>
                <a:cubicBezTo>
                  <a:pt x="3006" y="451"/>
                  <a:pt x="3052" y="427"/>
                  <a:pt x="3081" y="385"/>
                </a:cubicBezTo>
                <a:lnTo>
                  <a:pt x="3017" y="348"/>
                </a:lnTo>
                <a:cubicBezTo>
                  <a:pt x="3003" y="366"/>
                  <a:pt x="2979" y="379"/>
                  <a:pt x="2948" y="379"/>
                </a:cubicBezTo>
                <a:cubicBezTo>
                  <a:pt x="2906" y="379"/>
                  <a:pt x="2872" y="362"/>
                  <a:pt x="2861" y="321"/>
                </a:cubicBezTo>
                <a:close/>
                <a:moveTo>
                  <a:pt x="2860" y="260"/>
                </a:moveTo>
                <a:cubicBezTo>
                  <a:pt x="2869" y="220"/>
                  <a:pt x="2898" y="198"/>
                  <a:pt x="2940" y="198"/>
                </a:cubicBezTo>
                <a:cubicBezTo>
                  <a:pt x="2974" y="198"/>
                  <a:pt x="3007" y="216"/>
                  <a:pt x="3017" y="260"/>
                </a:cubicBezTo>
                <a:lnTo>
                  <a:pt x="2860" y="260"/>
                </a:lnTo>
                <a:close/>
                <a:moveTo>
                  <a:pt x="3208" y="188"/>
                </a:moveTo>
                <a:lnTo>
                  <a:pt x="3208" y="135"/>
                </a:lnTo>
                <a:lnTo>
                  <a:pt x="3129" y="135"/>
                </a:lnTo>
                <a:lnTo>
                  <a:pt x="3129" y="443"/>
                </a:lnTo>
                <a:lnTo>
                  <a:pt x="3208" y="443"/>
                </a:lnTo>
                <a:lnTo>
                  <a:pt x="3208" y="296"/>
                </a:lnTo>
                <a:cubicBezTo>
                  <a:pt x="3208" y="231"/>
                  <a:pt x="3260" y="212"/>
                  <a:pt x="3302" y="217"/>
                </a:cubicBezTo>
                <a:lnTo>
                  <a:pt x="3302" y="129"/>
                </a:lnTo>
                <a:cubicBezTo>
                  <a:pt x="3263" y="129"/>
                  <a:pt x="3224" y="146"/>
                  <a:pt x="3208" y="188"/>
                </a:cubicBezTo>
                <a:close/>
                <a:moveTo>
                  <a:pt x="3510" y="211"/>
                </a:moveTo>
                <a:lnTo>
                  <a:pt x="3510" y="135"/>
                </a:lnTo>
                <a:lnTo>
                  <a:pt x="3440" y="135"/>
                </a:lnTo>
                <a:lnTo>
                  <a:pt x="3440" y="49"/>
                </a:lnTo>
                <a:lnTo>
                  <a:pt x="3361" y="73"/>
                </a:lnTo>
                <a:lnTo>
                  <a:pt x="3361" y="135"/>
                </a:lnTo>
                <a:lnTo>
                  <a:pt x="3307" y="135"/>
                </a:lnTo>
                <a:lnTo>
                  <a:pt x="3307" y="211"/>
                </a:lnTo>
                <a:lnTo>
                  <a:pt x="3361" y="211"/>
                </a:lnTo>
                <a:lnTo>
                  <a:pt x="3361" y="339"/>
                </a:lnTo>
                <a:cubicBezTo>
                  <a:pt x="3361" y="422"/>
                  <a:pt x="3398" y="455"/>
                  <a:pt x="3510" y="443"/>
                </a:cubicBezTo>
                <a:lnTo>
                  <a:pt x="3510" y="371"/>
                </a:lnTo>
                <a:cubicBezTo>
                  <a:pt x="3464" y="373"/>
                  <a:pt x="3440" y="372"/>
                  <a:pt x="3440" y="339"/>
                </a:cubicBezTo>
                <a:lnTo>
                  <a:pt x="3440" y="211"/>
                </a:lnTo>
                <a:lnTo>
                  <a:pt x="3510" y="211"/>
                </a:lnTo>
                <a:close/>
                <a:moveTo>
                  <a:pt x="3582" y="98"/>
                </a:moveTo>
                <a:cubicBezTo>
                  <a:pt x="3609" y="98"/>
                  <a:pt x="3632" y="76"/>
                  <a:pt x="3632" y="49"/>
                </a:cubicBezTo>
                <a:cubicBezTo>
                  <a:pt x="3632" y="23"/>
                  <a:pt x="3609" y="0"/>
                  <a:pt x="3582" y="0"/>
                </a:cubicBezTo>
                <a:cubicBezTo>
                  <a:pt x="3556" y="0"/>
                  <a:pt x="3534" y="23"/>
                  <a:pt x="3534" y="49"/>
                </a:cubicBezTo>
                <a:cubicBezTo>
                  <a:pt x="3534" y="76"/>
                  <a:pt x="3556" y="98"/>
                  <a:pt x="3582" y="98"/>
                </a:cubicBezTo>
                <a:close/>
                <a:moveTo>
                  <a:pt x="3543" y="443"/>
                </a:moveTo>
                <a:lnTo>
                  <a:pt x="3622" y="443"/>
                </a:lnTo>
                <a:lnTo>
                  <a:pt x="3622" y="135"/>
                </a:lnTo>
                <a:lnTo>
                  <a:pt x="3543" y="135"/>
                </a:lnTo>
                <a:lnTo>
                  <a:pt x="3543" y="443"/>
                </a:lnTo>
                <a:close/>
                <a:moveTo>
                  <a:pt x="3942" y="135"/>
                </a:moveTo>
                <a:lnTo>
                  <a:pt x="3772" y="135"/>
                </a:lnTo>
                <a:lnTo>
                  <a:pt x="3772" y="132"/>
                </a:lnTo>
                <a:cubicBezTo>
                  <a:pt x="3772" y="90"/>
                  <a:pt x="3796" y="80"/>
                  <a:pt x="3838" y="80"/>
                </a:cubicBezTo>
                <a:cubicBezTo>
                  <a:pt x="3860" y="80"/>
                  <a:pt x="3884" y="81"/>
                  <a:pt x="3910" y="85"/>
                </a:cubicBezTo>
                <a:lnTo>
                  <a:pt x="3910" y="12"/>
                </a:lnTo>
                <a:cubicBezTo>
                  <a:pt x="3884" y="6"/>
                  <a:pt x="3861" y="3"/>
                  <a:pt x="3838" y="3"/>
                </a:cubicBezTo>
                <a:cubicBezTo>
                  <a:pt x="3740" y="3"/>
                  <a:pt x="3693" y="47"/>
                  <a:pt x="3693" y="132"/>
                </a:cubicBezTo>
                <a:lnTo>
                  <a:pt x="3693" y="135"/>
                </a:lnTo>
                <a:lnTo>
                  <a:pt x="3649" y="135"/>
                </a:lnTo>
                <a:lnTo>
                  <a:pt x="3649" y="211"/>
                </a:lnTo>
                <a:lnTo>
                  <a:pt x="3693" y="211"/>
                </a:lnTo>
                <a:lnTo>
                  <a:pt x="3693" y="443"/>
                </a:lnTo>
                <a:lnTo>
                  <a:pt x="3772" y="443"/>
                </a:lnTo>
                <a:lnTo>
                  <a:pt x="3772" y="211"/>
                </a:lnTo>
                <a:lnTo>
                  <a:pt x="3863" y="211"/>
                </a:lnTo>
                <a:lnTo>
                  <a:pt x="3863" y="443"/>
                </a:lnTo>
                <a:lnTo>
                  <a:pt x="3942" y="443"/>
                </a:lnTo>
                <a:lnTo>
                  <a:pt x="3942" y="135"/>
                </a:lnTo>
                <a:close/>
                <a:moveTo>
                  <a:pt x="4139" y="451"/>
                </a:moveTo>
                <a:cubicBezTo>
                  <a:pt x="4199" y="451"/>
                  <a:pt x="4251" y="419"/>
                  <a:pt x="4278" y="371"/>
                </a:cubicBezTo>
                <a:lnTo>
                  <a:pt x="4209" y="332"/>
                </a:lnTo>
                <a:cubicBezTo>
                  <a:pt x="4196" y="357"/>
                  <a:pt x="4170" y="372"/>
                  <a:pt x="4138" y="372"/>
                </a:cubicBezTo>
                <a:cubicBezTo>
                  <a:pt x="4091" y="372"/>
                  <a:pt x="4056" y="337"/>
                  <a:pt x="4056" y="289"/>
                </a:cubicBezTo>
                <a:cubicBezTo>
                  <a:pt x="4056" y="240"/>
                  <a:pt x="4091" y="204"/>
                  <a:pt x="4138" y="204"/>
                </a:cubicBezTo>
                <a:cubicBezTo>
                  <a:pt x="4169" y="204"/>
                  <a:pt x="4196" y="220"/>
                  <a:pt x="4208" y="246"/>
                </a:cubicBezTo>
                <a:lnTo>
                  <a:pt x="4276" y="206"/>
                </a:lnTo>
                <a:cubicBezTo>
                  <a:pt x="4251" y="158"/>
                  <a:pt x="4199" y="126"/>
                  <a:pt x="4139" y="126"/>
                </a:cubicBezTo>
                <a:cubicBezTo>
                  <a:pt x="4045" y="126"/>
                  <a:pt x="3976" y="197"/>
                  <a:pt x="3976" y="289"/>
                </a:cubicBezTo>
                <a:cubicBezTo>
                  <a:pt x="3976" y="380"/>
                  <a:pt x="4045" y="451"/>
                  <a:pt x="4139" y="451"/>
                </a:cubicBezTo>
                <a:close/>
                <a:moveTo>
                  <a:pt x="4526" y="135"/>
                </a:moveTo>
                <a:lnTo>
                  <a:pt x="4526" y="171"/>
                </a:lnTo>
                <a:cubicBezTo>
                  <a:pt x="4503" y="144"/>
                  <a:pt x="4470" y="126"/>
                  <a:pt x="4425" y="126"/>
                </a:cubicBezTo>
                <a:cubicBezTo>
                  <a:pt x="4344" y="126"/>
                  <a:pt x="4276" y="197"/>
                  <a:pt x="4276" y="289"/>
                </a:cubicBezTo>
                <a:cubicBezTo>
                  <a:pt x="4276" y="380"/>
                  <a:pt x="4344" y="451"/>
                  <a:pt x="4425" y="451"/>
                </a:cubicBezTo>
                <a:cubicBezTo>
                  <a:pt x="4470" y="451"/>
                  <a:pt x="4503" y="434"/>
                  <a:pt x="4526" y="406"/>
                </a:cubicBezTo>
                <a:lnTo>
                  <a:pt x="4526" y="443"/>
                </a:lnTo>
                <a:lnTo>
                  <a:pt x="4605" y="443"/>
                </a:lnTo>
                <a:lnTo>
                  <a:pt x="4605" y="135"/>
                </a:lnTo>
                <a:lnTo>
                  <a:pt x="4526" y="135"/>
                </a:lnTo>
                <a:close/>
                <a:moveTo>
                  <a:pt x="4440" y="375"/>
                </a:moveTo>
                <a:cubicBezTo>
                  <a:pt x="4392" y="375"/>
                  <a:pt x="4355" y="340"/>
                  <a:pt x="4355" y="289"/>
                </a:cubicBezTo>
                <a:cubicBezTo>
                  <a:pt x="4355" y="237"/>
                  <a:pt x="4392" y="202"/>
                  <a:pt x="4440" y="202"/>
                </a:cubicBezTo>
                <a:cubicBezTo>
                  <a:pt x="4489" y="202"/>
                  <a:pt x="4526" y="237"/>
                  <a:pt x="4526" y="289"/>
                </a:cubicBezTo>
                <a:cubicBezTo>
                  <a:pt x="4526" y="340"/>
                  <a:pt x="4489" y="375"/>
                  <a:pt x="4440" y="375"/>
                </a:cubicBezTo>
                <a:close/>
                <a:moveTo>
                  <a:pt x="4887" y="12"/>
                </a:moveTo>
                <a:lnTo>
                  <a:pt x="4887" y="171"/>
                </a:lnTo>
                <a:cubicBezTo>
                  <a:pt x="4865" y="143"/>
                  <a:pt x="4833" y="126"/>
                  <a:pt x="4788" y="126"/>
                </a:cubicBezTo>
                <a:cubicBezTo>
                  <a:pt x="4705" y="126"/>
                  <a:pt x="4638" y="197"/>
                  <a:pt x="4638" y="289"/>
                </a:cubicBezTo>
                <a:cubicBezTo>
                  <a:pt x="4638" y="380"/>
                  <a:pt x="4705" y="451"/>
                  <a:pt x="4788" y="451"/>
                </a:cubicBezTo>
                <a:cubicBezTo>
                  <a:pt x="4833" y="451"/>
                  <a:pt x="4865" y="435"/>
                  <a:pt x="4887" y="406"/>
                </a:cubicBezTo>
                <a:lnTo>
                  <a:pt x="4887" y="443"/>
                </a:lnTo>
                <a:lnTo>
                  <a:pt x="4967" y="443"/>
                </a:lnTo>
                <a:lnTo>
                  <a:pt x="4967" y="12"/>
                </a:lnTo>
                <a:lnTo>
                  <a:pt x="4887" y="12"/>
                </a:lnTo>
                <a:close/>
                <a:moveTo>
                  <a:pt x="4803" y="375"/>
                </a:moveTo>
                <a:cubicBezTo>
                  <a:pt x="4753" y="375"/>
                  <a:pt x="4717" y="340"/>
                  <a:pt x="4717" y="289"/>
                </a:cubicBezTo>
                <a:cubicBezTo>
                  <a:pt x="4717" y="237"/>
                  <a:pt x="4753" y="202"/>
                  <a:pt x="4803" y="202"/>
                </a:cubicBezTo>
                <a:cubicBezTo>
                  <a:pt x="4851" y="202"/>
                  <a:pt x="4887" y="237"/>
                  <a:pt x="4887" y="289"/>
                </a:cubicBezTo>
                <a:cubicBezTo>
                  <a:pt x="4887" y="340"/>
                  <a:pt x="4851" y="375"/>
                  <a:pt x="4803" y="375"/>
                </a:cubicBezTo>
                <a:close/>
                <a:moveTo>
                  <a:pt x="5250" y="135"/>
                </a:moveTo>
                <a:lnTo>
                  <a:pt x="5250" y="171"/>
                </a:lnTo>
                <a:cubicBezTo>
                  <a:pt x="5228" y="144"/>
                  <a:pt x="5195" y="126"/>
                  <a:pt x="5150" y="126"/>
                </a:cubicBezTo>
                <a:cubicBezTo>
                  <a:pt x="5068" y="126"/>
                  <a:pt x="5001" y="197"/>
                  <a:pt x="5001" y="289"/>
                </a:cubicBezTo>
                <a:cubicBezTo>
                  <a:pt x="5001" y="380"/>
                  <a:pt x="5068" y="451"/>
                  <a:pt x="5150" y="451"/>
                </a:cubicBezTo>
                <a:cubicBezTo>
                  <a:pt x="5195" y="451"/>
                  <a:pt x="5228" y="434"/>
                  <a:pt x="5250" y="406"/>
                </a:cubicBezTo>
                <a:lnTo>
                  <a:pt x="5250" y="443"/>
                </a:lnTo>
                <a:lnTo>
                  <a:pt x="5330" y="443"/>
                </a:lnTo>
                <a:lnTo>
                  <a:pt x="5330" y="135"/>
                </a:lnTo>
                <a:lnTo>
                  <a:pt x="5250" y="135"/>
                </a:lnTo>
                <a:close/>
                <a:moveTo>
                  <a:pt x="5165" y="375"/>
                </a:moveTo>
                <a:cubicBezTo>
                  <a:pt x="5116" y="375"/>
                  <a:pt x="5080" y="340"/>
                  <a:pt x="5080" y="289"/>
                </a:cubicBezTo>
                <a:cubicBezTo>
                  <a:pt x="5080" y="237"/>
                  <a:pt x="5116" y="202"/>
                  <a:pt x="5165" y="202"/>
                </a:cubicBezTo>
                <a:cubicBezTo>
                  <a:pt x="5214" y="202"/>
                  <a:pt x="5250" y="237"/>
                  <a:pt x="5250" y="289"/>
                </a:cubicBezTo>
                <a:cubicBezTo>
                  <a:pt x="5250" y="340"/>
                  <a:pt x="5214" y="375"/>
                  <a:pt x="5165" y="375"/>
                </a:cubicBez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5106195" y="3980657"/>
            <a:ext cx="288925" cy="287338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2084388" y="3395662"/>
            <a:ext cx="287338" cy="395289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6" name="Rectangle 73"/>
          <p:cNvSpPr>
            <a:spLocks noChangeArrowheads="1"/>
          </p:cNvSpPr>
          <p:nvPr/>
        </p:nvSpPr>
        <p:spPr bwMode="auto">
          <a:xfrm>
            <a:off x="1755775" y="4490135"/>
            <a:ext cx="32893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4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4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4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4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3375" y="3395663"/>
            <a:ext cx="6151563" cy="331787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" name="Rectangle 13">
            <a:extLst>
              <a:ext uri="{FF2B5EF4-FFF2-40B4-BE49-F238E27FC236}">
                <a16:creationId xmlns:a16="http://schemas.microsoft.com/office/drawing/2014/main" id="{46D67A73-5B50-984B-6D08-F3681BA54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8532" y="5191043"/>
            <a:ext cx="286543" cy="257542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E0E066EC-F183-F8B3-98F1-6B332DC22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7549" y="3755413"/>
            <a:ext cx="227853" cy="215444"/>
          </a:xfrm>
          <a:prstGeom prst="rect">
            <a:avLst/>
          </a:prstGeom>
          <a:solidFill>
            <a:srgbClr val="11111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" name="Rectangle 57">
            <a:extLst>
              <a:ext uri="{FF2B5EF4-FFF2-40B4-BE49-F238E27FC236}">
                <a16:creationId xmlns:a16="http://schemas.microsoft.com/office/drawing/2014/main" id="{1AF14464-354B-F52C-F34E-FDB9B642F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9712" y="4502092"/>
            <a:ext cx="892813" cy="5334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Rectangle 73">
            <a:extLst>
              <a:ext uri="{FF2B5EF4-FFF2-40B4-BE49-F238E27FC236}">
                <a16:creationId xmlns:a16="http://schemas.microsoft.com/office/drawing/2014/main" id="{EA41C4DD-C924-B4BD-98D9-2BB2EAE27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171" y="4584492"/>
            <a:ext cx="8275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Logo </a:t>
            </a:r>
          </a:p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empresa</a:t>
            </a:r>
            <a:endParaRPr lang="es-AR" altLang="es-AR" sz="11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03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3">
            <a:extLst>
              <a:ext uri="{FF2B5EF4-FFF2-40B4-BE49-F238E27FC236}">
                <a16:creationId xmlns:a16="http://schemas.microsoft.com/office/drawing/2014/main" id="{4E42F77D-5E5C-88DC-3D66-038F575D8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373" y="3995116"/>
            <a:ext cx="630469" cy="494389"/>
          </a:xfrm>
          <a:prstGeom prst="rect">
            <a:avLst/>
          </a:prstGeom>
          <a:solidFill>
            <a:srgbClr val="11111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6" name="Rectangle 10">
            <a:extLst>
              <a:ext uri="{FF2B5EF4-FFF2-40B4-BE49-F238E27FC236}">
                <a16:creationId xmlns:a16="http://schemas.microsoft.com/office/drawing/2014/main" id="{B5E45EE9-38F0-4AA7-B530-DDA8A0231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9057" y="5444077"/>
            <a:ext cx="626602" cy="537776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5" name="Rectangle 10">
            <a:extLst>
              <a:ext uri="{FF2B5EF4-FFF2-40B4-BE49-F238E27FC236}">
                <a16:creationId xmlns:a16="http://schemas.microsoft.com/office/drawing/2014/main" id="{964B8A26-ECB9-A48C-EA40-79512F887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930" y="6051162"/>
            <a:ext cx="1603506" cy="66237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956842" y="4686959"/>
            <a:ext cx="499316" cy="795338"/>
          </a:xfrm>
          <a:custGeom>
            <a:avLst/>
            <a:gdLst>
              <a:gd name="T0" fmla="*/ 1434 w 1459"/>
              <a:gd name="T1" fmla="*/ 2062 h 2462"/>
              <a:gd name="T2" fmla="*/ 1318 w 1459"/>
              <a:gd name="T3" fmla="*/ 2154 h 2462"/>
              <a:gd name="T4" fmla="*/ 1240 w 1459"/>
              <a:gd name="T5" fmla="*/ 2167 h 2462"/>
              <a:gd name="T6" fmla="*/ 1076 w 1459"/>
              <a:gd name="T7" fmla="*/ 2284 h 2462"/>
              <a:gd name="T8" fmla="*/ 976 w 1459"/>
              <a:gd name="T9" fmla="*/ 2309 h 2462"/>
              <a:gd name="T10" fmla="*/ 866 w 1459"/>
              <a:gd name="T11" fmla="*/ 2369 h 2462"/>
              <a:gd name="T12" fmla="*/ 790 w 1459"/>
              <a:gd name="T13" fmla="*/ 2438 h 2462"/>
              <a:gd name="T14" fmla="*/ 724 w 1459"/>
              <a:gd name="T15" fmla="*/ 2439 h 2462"/>
              <a:gd name="T16" fmla="*/ 536 w 1459"/>
              <a:gd name="T17" fmla="*/ 2366 h 2462"/>
              <a:gd name="T18" fmla="*/ 459 w 1459"/>
              <a:gd name="T19" fmla="*/ 2296 h 2462"/>
              <a:gd name="T20" fmla="*/ 349 w 1459"/>
              <a:gd name="T21" fmla="*/ 2237 h 2462"/>
              <a:gd name="T22" fmla="*/ 249 w 1459"/>
              <a:gd name="T23" fmla="*/ 2212 h 2462"/>
              <a:gd name="T24" fmla="*/ 195 w 1459"/>
              <a:gd name="T25" fmla="*/ 2154 h 2462"/>
              <a:gd name="T26" fmla="*/ 7 w 1459"/>
              <a:gd name="T27" fmla="*/ 2081 h 2462"/>
              <a:gd name="T28" fmla="*/ 25 w 1459"/>
              <a:gd name="T29" fmla="*/ 1971 h 2462"/>
              <a:gd name="T30" fmla="*/ 25 w 1459"/>
              <a:gd name="T31" fmla="*/ 1846 h 2462"/>
              <a:gd name="T32" fmla="*/ 0 w 1459"/>
              <a:gd name="T33" fmla="*/ 1746 h 2462"/>
              <a:gd name="T34" fmla="*/ 25 w 1459"/>
              <a:gd name="T35" fmla="*/ 1671 h 2462"/>
              <a:gd name="T36" fmla="*/ 0 w 1459"/>
              <a:gd name="T37" fmla="*/ 1471 h 2462"/>
              <a:gd name="T38" fmla="*/ 25 w 1459"/>
              <a:gd name="T39" fmla="*/ 1371 h 2462"/>
              <a:gd name="T40" fmla="*/ 25 w 1459"/>
              <a:gd name="T41" fmla="*/ 1246 h 2462"/>
              <a:gd name="T42" fmla="*/ 0 w 1459"/>
              <a:gd name="T43" fmla="*/ 1146 h 2462"/>
              <a:gd name="T44" fmla="*/ 25 w 1459"/>
              <a:gd name="T45" fmla="*/ 1071 h 2462"/>
              <a:gd name="T46" fmla="*/ 0 w 1459"/>
              <a:gd name="T47" fmla="*/ 871 h 2462"/>
              <a:gd name="T48" fmla="*/ 25 w 1459"/>
              <a:gd name="T49" fmla="*/ 771 h 2462"/>
              <a:gd name="T50" fmla="*/ 25 w 1459"/>
              <a:gd name="T51" fmla="*/ 646 h 2462"/>
              <a:gd name="T52" fmla="*/ 0 w 1459"/>
              <a:gd name="T53" fmla="*/ 546 h 2462"/>
              <a:gd name="T54" fmla="*/ 25 w 1459"/>
              <a:gd name="T55" fmla="*/ 471 h 2462"/>
              <a:gd name="T56" fmla="*/ 0 w 1459"/>
              <a:gd name="T57" fmla="*/ 271 h 2462"/>
              <a:gd name="T58" fmla="*/ 25 w 1459"/>
              <a:gd name="T59" fmla="*/ 171 h 2462"/>
              <a:gd name="T60" fmla="*/ 25 w 1459"/>
              <a:gd name="T61" fmla="*/ 46 h 2462"/>
              <a:gd name="T62" fmla="*/ 8 w 1459"/>
              <a:gd name="T63" fmla="*/ 21 h 2462"/>
              <a:gd name="T64" fmla="*/ 204 w 1459"/>
              <a:gd name="T65" fmla="*/ 0 h 2462"/>
              <a:gd name="T66" fmla="*/ 304 w 1459"/>
              <a:gd name="T67" fmla="*/ 25 h 2462"/>
              <a:gd name="T68" fmla="*/ 429 w 1459"/>
              <a:gd name="T69" fmla="*/ 25 h 2462"/>
              <a:gd name="T70" fmla="*/ 529 w 1459"/>
              <a:gd name="T71" fmla="*/ 0 h 2462"/>
              <a:gd name="T72" fmla="*/ 604 w 1459"/>
              <a:gd name="T73" fmla="*/ 25 h 2462"/>
              <a:gd name="T74" fmla="*/ 804 w 1459"/>
              <a:gd name="T75" fmla="*/ 0 h 2462"/>
              <a:gd name="T76" fmla="*/ 904 w 1459"/>
              <a:gd name="T77" fmla="*/ 25 h 2462"/>
              <a:gd name="T78" fmla="*/ 1029 w 1459"/>
              <a:gd name="T79" fmla="*/ 25 h 2462"/>
              <a:gd name="T80" fmla="*/ 1129 w 1459"/>
              <a:gd name="T81" fmla="*/ 0 h 2462"/>
              <a:gd name="T82" fmla="*/ 1204 w 1459"/>
              <a:gd name="T83" fmla="*/ 25 h 2462"/>
              <a:gd name="T84" fmla="*/ 1404 w 1459"/>
              <a:gd name="T85" fmla="*/ 0 h 2462"/>
              <a:gd name="T86" fmla="*/ 1434 w 1459"/>
              <a:gd name="T87" fmla="*/ 25 h 2462"/>
              <a:gd name="T88" fmla="*/ 1459 w 1459"/>
              <a:gd name="T89" fmla="*/ 145 h 2462"/>
              <a:gd name="T90" fmla="*/ 1434 w 1459"/>
              <a:gd name="T91" fmla="*/ 220 h 2462"/>
              <a:gd name="T92" fmla="*/ 1459 w 1459"/>
              <a:gd name="T93" fmla="*/ 420 h 2462"/>
              <a:gd name="T94" fmla="*/ 1434 w 1459"/>
              <a:gd name="T95" fmla="*/ 520 h 2462"/>
              <a:gd name="T96" fmla="*/ 1434 w 1459"/>
              <a:gd name="T97" fmla="*/ 645 h 2462"/>
              <a:gd name="T98" fmla="*/ 1459 w 1459"/>
              <a:gd name="T99" fmla="*/ 745 h 2462"/>
              <a:gd name="T100" fmla="*/ 1434 w 1459"/>
              <a:gd name="T101" fmla="*/ 820 h 2462"/>
              <a:gd name="T102" fmla="*/ 1459 w 1459"/>
              <a:gd name="T103" fmla="*/ 1020 h 2462"/>
              <a:gd name="T104" fmla="*/ 1434 w 1459"/>
              <a:gd name="T105" fmla="*/ 1120 h 2462"/>
              <a:gd name="T106" fmla="*/ 1434 w 1459"/>
              <a:gd name="T107" fmla="*/ 1245 h 2462"/>
              <a:gd name="T108" fmla="*/ 1459 w 1459"/>
              <a:gd name="T109" fmla="*/ 1345 h 2462"/>
              <a:gd name="T110" fmla="*/ 1434 w 1459"/>
              <a:gd name="T111" fmla="*/ 1420 h 2462"/>
              <a:gd name="T112" fmla="*/ 1459 w 1459"/>
              <a:gd name="T113" fmla="*/ 1620 h 2462"/>
              <a:gd name="T114" fmla="*/ 1434 w 1459"/>
              <a:gd name="T115" fmla="*/ 1720 h 2462"/>
              <a:gd name="T116" fmla="*/ 1434 w 1459"/>
              <a:gd name="T117" fmla="*/ 1845 h 2462"/>
              <a:gd name="T118" fmla="*/ 1459 w 1459"/>
              <a:gd name="T119" fmla="*/ 1945 h 2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9" h="2462">
                <a:moveTo>
                  <a:pt x="1434" y="2020"/>
                </a:moveTo>
                <a:lnTo>
                  <a:pt x="1459" y="2020"/>
                </a:lnTo>
                <a:lnTo>
                  <a:pt x="1459" y="2070"/>
                </a:lnTo>
                <a:lnTo>
                  <a:pt x="1443" y="2070"/>
                </a:lnTo>
                <a:lnTo>
                  <a:pt x="1450" y="2082"/>
                </a:lnTo>
                <a:lnTo>
                  <a:pt x="1406" y="2106"/>
                </a:lnTo>
                <a:lnTo>
                  <a:pt x="1394" y="2084"/>
                </a:lnTo>
                <a:lnTo>
                  <a:pt x="1434" y="2062"/>
                </a:lnTo>
                <a:lnTo>
                  <a:pt x="1434" y="2020"/>
                </a:lnTo>
                <a:close/>
                <a:moveTo>
                  <a:pt x="1372" y="2096"/>
                </a:moveTo>
                <a:lnTo>
                  <a:pt x="1384" y="2118"/>
                </a:lnTo>
                <a:lnTo>
                  <a:pt x="1340" y="2142"/>
                </a:lnTo>
                <a:lnTo>
                  <a:pt x="1328" y="2120"/>
                </a:lnTo>
                <a:lnTo>
                  <a:pt x="1372" y="2096"/>
                </a:lnTo>
                <a:close/>
                <a:moveTo>
                  <a:pt x="1306" y="2132"/>
                </a:moveTo>
                <a:lnTo>
                  <a:pt x="1318" y="2154"/>
                </a:lnTo>
                <a:lnTo>
                  <a:pt x="1274" y="2177"/>
                </a:lnTo>
                <a:lnTo>
                  <a:pt x="1262" y="2155"/>
                </a:lnTo>
                <a:lnTo>
                  <a:pt x="1306" y="2132"/>
                </a:lnTo>
                <a:close/>
                <a:moveTo>
                  <a:pt x="1240" y="2167"/>
                </a:moveTo>
                <a:lnTo>
                  <a:pt x="1252" y="2189"/>
                </a:lnTo>
                <a:lnTo>
                  <a:pt x="1208" y="2213"/>
                </a:lnTo>
                <a:lnTo>
                  <a:pt x="1196" y="2191"/>
                </a:lnTo>
                <a:lnTo>
                  <a:pt x="1240" y="2167"/>
                </a:lnTo>
                <a:close/>
                <a:moveTo>
                  <a:pt x="1174" y="2203"/>
                </a:moveTo>
                <a:lnTo>
                  <a:pt x="1186" y="2225"/>
                </a:lnTo>
                <a:lnTo>
                  <a:pt x="1142" y="2248"/>
                </a:lnTo>
                <a:lnTo>
                  <a:pt x="1130" y="2226"/>
                </a:lnTo>
                <a:lnTo>
                  <a:pt x="1174" y="2203"/>
                </a:lnTo>
                <a:close/>
                <a:moveTo>
                  <a:pt x="1108" y="2238"/>
                </a:moveTo>
                <a:lnTo>
                  <a:pt x="1120" y="2260"/>
                </a:lnTo>
                <a:lnTo>
                  <a:pt x="1076" y="2284"/>
                </a:lnTo>
                <a:lnTo>
                  <a:pt x="1064" y="2262"/>
                </a:lnTo>
                <a:lnTo>
                  <a:pt x="1108" y="2238"/>
                </a:lnTo>
                <a:close/>
                <a:moveTo>
                  <a:pt x="1042" y="2274"/>
                </a:moveTo>
                <a:lnTo>
                  <a:pt x="1054" y="2296"/>
                </a:lnTo>
                <a:lnTo>
                  <a:pt x="1010" y="2319"/>
                </a:lnTo>
                <a:lnTo>
                  <a:pt x="998" y="2297"/>
                </a:lnTo>
                <a:lnTo>
                  <a:pt x="1042" y="2274"/>
                </a:lnTo>
                <a:close/>
                <a:moveTo>
                  <a:pt x="976" y="2309"/>
                </a:moveTo>
                <a:lnTo>
                  <a:pt x="988" y="2331"/>
                </a:lnTo>
                <a:lnTo>
                  <a:pt x="944" y="2355"/>
                </a:lnTo>
                <a:lnTo>
                  <a:pt x="932" y="2333"/>
                </a:lnTo>
                <a:lnTo>
                  <a:pt x="976" y="2309"/>
                </a:lnTo>
                <a:close/>
                <a:moveTo>
                  <a:pt x="910" y="2345"/>
                </a:moveTo>
                <a:lnTo>
                  <a:pt x="922" y="2367"/>
                </a:lnTo>
                <a:lnTo>
                  <a:pt x="878" y="2391"/>
                </a:lnTo>
                <a:lnTo>
                  <a:pt x="866" y="2369"/>
                </a:lnTo>
                <a:lnTo>
                  <a:pt x="910" y="2345"/>
                </a:lnTo>
                <a:close/>
                <a:moveTo>
                  <a:pt x="844" y="2380"/>
                </a:moveTo>
                <a:lnTo>
                  <a:pt x="856" y="2402"/>
                </a:lnTo>
                <a:lnTo>
                  <a:pt x="812" y="2426"/>
                </a:lnTo>
                <a:lnTo>
                  <a:pt x="800" y="2404"/>
                </a:lnTo>
                <a:lnTo>
                  <a:pt x="844" y="2380"/>
                </a:lnTo>
                <a:close/>
                <a:moveTo>
                  <a:pt x="778" y="2416"/>
                </a:moveTo>
                <a:lnTo>
                  <a:pt x="790" y="2438"/>
                </a:lnTo>
                <a:lnTo>
                  <a:pt x="746" y="2462"/>
                </a:lnTo>
                <a:lnTo>
                  <a:pt x="734" y="2440"/>
                </a:lnTo>
                <a:lnTo>
                  <a:pt x="778" y="2416"/>
                </a:lnTo>
                <a:close/>
                <a:moveTo>
                  <a:pt x="724" y="2439"/>
                </a:moveTo>
                <a:lnTo>
                  <a:pt x="712" y="2461"/>
                </a:lnTo>
                <a:lnTo>
                  <a:pt x="668" y="2437"/>
                </a:lnTo>
                <a:lnTo>
                  <a:pt x="679" y="2415"/>
                </a:lnTo>
                <a:lnTo>
                  <a:pt x="724" y="2439"/>
                </a:lnTo>
                <a:close/>
                <a:moveTo>
                  <a:pt x="657" y="2403"/>
                </a:moveTo>
                <a:lnTo>
                  <a:pt x="646" y="2425"/>
                </a:lnTo>
                <a:lnTo>
                  <a:pt x="602" y="2401"/>
                </a:lnTo>
                <a:lnTo>
                  <a:pt x="613" y="2379"/>
                </a:lnTo>
                <a:lnTo>
                  <a:pt x="657" y="2403"/>
                </a:lnTo>
                <a:close/>
                <a:moveTo>
                  <a:pt x="591" y="2367"/>
                </a:moveTo>
                <a:lnTo>
                  <a:pt x="580" y="2389"/>
                </a:lnTo>
                <a:lnTo>
                  <a:pt x="536" y="2366"/>
                </a:lnTo>
                <a:lnTo>
                  <a:pt x="547" y="2344"/>
                </a:lnTo>
                <a:lnTo>
                  <a:pt x="591" y="2367"/>
                </a:lnTo>
                <a:close/>
                <a:moveTo>
                  <a:pt x="525" y="2332"/>
                </a:moveTo>
                <a:lnTo>
                  <a:pt x="514" y="2354"/>
                </a:lnTo>
                <a:lnTo>
                  <a:pt x="469" y="2330"/>
                </a:lnTo>
                <a:lnTo>
                  <a:pt x="481" y="2308"/>
                </a:lnTo>
                <a:lnTo>
                  <a:pt x="525" y="2332"/>
                </a:lnTo>
                <a:close/>
                <a:moveTo>
                  <a:pt x="459" y="2296"/>
                </a:moveTo>
                <a:lnTo>
                  <a:pt x="447" y="2318"/>
                </a:lnTo>
                <a:lnTo>
                  <a:pt x="403" y="2295"/>
                </a:lnTo>
                <a:lnTo>
                  <a:pt x="415" y="2273"/>
                </a:lnTo>
                <a:lnTo>
                  <a:pt x="459" y="2296"/>
                </a:lnTo>
                <a:close/>
                <a:moveTo>
                  <a:pt x="393" y="2261"/>
                </a:moveTo>
                <a:lnTo>
                  <a:pt x="381" y="2283"/>
                </a:lnTo>
                <a:lnTo>
                  <a:pt x="337" y="2259"/>
                </a:lnTo>
                <a:lnTo>
                  <a:pt x="349" y="2237"/>
                </a:lnTo>
                <a:lnTo>
                  <a:pt x="393" y="2261"/>
                </a:lnTo>
                <a:close/>
                <a:moveTo>
                  <a:pt x="327" y="2225"/>
                </a:moveTo>
                <a:lnTo>
                  <a:pt x="315" y="2247"/>
                </a:lnTo>
                <a:lnTo>
                  <a:pt x="271" y="2224"/>
                </a:lnTo>
                <a:lnTo>
                  <a:pt x="283" y="2202"/>
                </a:lnTo>
                <a:lnTo>
                  <a:pt x="327" y="2225"/>
                </a:lnTo>
                <a:close/>
                <a:moveTo>
                  <a:pt x="261" y="2190"/>
                </a:moveTo>
                <a:lnTo>
                  <a:pt x="249" y="2212"/>
                </a:lnTo>
                <a:lnTo>
                  <a:pt x="205" y="2188"/>
                </a:lnTo>
                <a:lnTo>
                  <a:pt x="217" y="2166"/>
                </a:lnTo>
                <a:lnTo>
                  <a:pt x="261" y="2190"/>
                </a:lnTo>
                <a:close/>
                <a:moveTo>
                  <a:pt x="195" y="2154"/>
                </a:moveTo>
                <a:lnTo>
                  <a:pt x="183" y="2176"/>
                </a:lnTo>
                <a:lnTo>
                  <a:pt x="139" y="2152"/>
                </a:lnTo>
                <a:lnTo>
                  <a:pt x="151" y="2130"/>
                </a:lnTo>
                <a:lnTo>
                  <a:pt x="195" y="2154"/>
                </a:lnTo>
                <a:close/>
                <a:moveTo>
                  <a:pt x="129" y="2119"/>
                </a:moveTo>
                <a:lnTo>
                  <a:pt x="117" y="2141"/>
                </a:lnTo>
                <a:lnTo>
                  <a:pt x="73" y="2117"/>
                </a:lnTo>
                <a:lnTo>
                  <a:pt x="85" y="2095"/>
                </a:lnTo>
                <a:lnTo>
                  <a:pt x="129" y="2119"/>
                </a:lnTo>
                <a:close/>
                <a:moveTo>
                  <a:pt x="63" y="2083"/>
                </a:moveTo>
                <a:lnTo>
                  <a:pt x="51" y="2105"/>
                </a:lnTo>
                <a:lnTo>
                  <a:pt x="7" y="2081"/>
                </a:lnTo>
                <a:lnTo>
                  <a:pt x="19" y="2059"/>
                </a:lnTo>
                <a:lnTo>
                  <a:pt x="63" y="2083"/>
                </a:lnTo>
                <a:close/>
                <a:moveTo>
                  <a:pt x="25" y="2046"/>
                </a:moveTo>
                <a:lnTo>
                  <a:pt x="0" y="2046"/>
                </a:lnTo>
                <a:lnTo>
                  <a:pt x="0" y="1996"/>
                </a:lnTo>
                <a:lnTo>
                  <a:pt x="25" y="1996"/>
                </a:lnTo>
                <a:lnTo>
                  <a:pt x="25" y="2046"/>
                </a:lnTo>
                <a:close/>
                <a:moveTo>
                  <a:pt x="25" y="1971"/>
                </a:moveTo>
                <a:lnTo>
                  <a:pt x="0" y="1971"/>
                </a:lnTo>
                <a:lnTo>
                  <a:pt x="0" y="1921"/>
                </a:lnTo>
                <a:lnTo>
                  <a:pt x="25" y="1921"/>
                </a:lnTo>
                <a:lnTo>
                  <a:pt x="25" y="1971"/>
                </a:lnTo>
                <a:close/>
                <a:moveTo>
                  <a:pt x="25" y="1896"/>
                </a:moveTo>
                <a:lnTo>
                  <a:pt x="0" y="1896"/>
                </a:lnTo>
                <a:lnTo>
                  <a:pt x="0" y="1846"/>
                </a:lnTo>
                <a:lnTo>
                  <a:pt x="25" y="1846"/>
                </a:lnTo>
                <a:lnTo>
                  <a:pt x="25" y="1896"/>
                </a:lnTo>
                <a:close/>
                <a:moveTo>
                  <a:pt x="25" y="1821"/>
                </a:moveTo>
                <a:lnTo>
                  <a:pt x="0" y="1821"/>
                </a:lnTo>
                <a:lnTo>
                  <a:pt x="0" y="1771"/>
                </a:lnTo>
                <a:lnTo>
                  <a:pt x="25" y="1771"/>
                </a:lnTo>
                <a:lnTo>
                  <a:pt x="25" y="1821"/>
                </a:lnTo>
                <a:close/>
                <a:moveTo>
                  <a:pt x="25" y="1746"/>
                </a:moveTo>
                <a:lnTo>
                  <a:pt x="0" y="1746"/>
                </a:lnTo>
                <a:lnTo>
                  <a:pt x="0" y="1696"/>
                </a:lnTo>
                <a:lnTo>
                  <a:pt x="25" y="1696"/>
                </a:lnTo>
                <a:lnTo>
                  <a:pt x="25" y="1746"/>
                </a:lnTo>
                <a:close/>
                <a:moveTo>
                  <a:pt x="25" y="1671"/>
                </a:moveTo>
                <a:lnTo>
                  <a:pt x="0" y="1671"/>
                </a:lnTo>
                <a:lnTo>
                  <a:pt x="0" y="1621"/>
                </a:lnTo>
                <a:lnTo>
                  <a:pt x="25" y="1621"/>
                </a:lnTo>
                <a:lnTo>
                  <a:pt x="25" y="1671"/>
                </a:lnTo>
                <a:close/>
                <a:moveTo>
                  <a:pt x="25" y="1596"/>
                </a:moveTo>
                <a:lnTo>
                  <a:pt x="0" y="1596"/>
                </a:lnTo>
                <a:lnTo>
                  <a:pt x="0" y="1546"/>
                </a:lnTo>
                <a:lnTo>
                  <a:pt x="25" y="1546"/>
                </a:lnTo>
                <a:lnTo>
                  <a:pt x="25" y="1596"/>
                </a:lnTo>
                <a:close/>
                <a:moveTo>
                  <a:pt x="25" y="1521"/>
                </a:moveTo>
                <a:lnTo>
                  <a:pt x="0" y="1521"/>
                </a:lnTo>
                <a:lnTo>
                  <a:pt x="0" y="1471"/>
                </a:lnTo>
                <a:lnTo>
                  <a:pt x="25" y="1471"/>
                </a:lnTo>
                <a:lnTo>
                  <a:pt x="25" y="1521"/>
                </a:lnTo>
                <a:close/>
                <a:moveTo>
                  <a:pt x="25" y="1446"/>
                </a:moveTo>
                <a:lnTo>
                  <a:pt x="0" y="1446"/>
                </a:lnTo>
                <a:lnTo>
                  <a:pt x="0" y="1396"/>
                </a:lnTo>
                <a:lnTo>
                  <a:pt x="25" y="1396"/>
                </a:lnTo>
                <a:lnTo>
                  <a:pt x="25" y="1446"/>
                </a:lnTo>
                <a:close/>
                <a:moveTo>
                  <a:pt x="25" y="1371"/>
                </a:moveTo>
                <a:lnTo>
                  <a:pt x="0" y="1371"/>
                </a:lnTo>
                <a:lnTo>
                  <a:pt x="0" y="1321"/>
                </a:lnTo>
                <a:lnTo>
                  <a:pt x="25" y="1321"/>
                </a:lnTo>
                <a:lnTo>
                  <a:pt x="25" y="1371"/>
                </a:lnTo>
                <a:close/>
                <a:moveTo>
                  <a:pt x="25" y="1296"/>
                </a:moveTo>
                <a:lnTo>
                  <a:pt x="0" y="1296"/>
                </a:lnTo>
                <a:lnTo>
                  <a:pt x="0" y="1246"/>
                </a:lnTo>
                <a:lnTo>
                  <a:pt x="25" y="1246"/>
                </a:lnTo>
                <a:lnTo>
                  <a:pt x="25" y="1296"/>
                </a:lnTo>
                <a:close/>
                <a:moveTo>
                  <a:pt x="25" y="1221"/>
                </a:moveTo>
                <a:lnTo>
                  <a:pt x="0" y="1221"/>
                </a:lnTo>
                <a:lnTo>
                  <a:pt x="0" y="1171"/>
                </a:lnTo>
                <a:lnTo>
                  <a:pt x="25" y="1171"/>
                </a:lnTo>
                <a:lnTo>
                  <a:pt x="25" y="1221"/>
                </a:lnTo>
                <a:close/>
                <a:moveTo>
                  <a:pt x="25" y="1146"/>
                </a:moveTo>
                <a:lnTo>
                  <a:pt x="0" y="1146"/>
                </a:lnTo>
                <a:lnTo>
                  <a:pt x="0" y="1096"/>
                </a:lnTo>
                <a:lnTo>
                  <a:pt x="25" y="1096"/>
                </a:lnTo>
                <a:lnTo>
                  <a:pt x="25" y="1146"/>
                </a:lnTo>
                <a:close/>
                <a:moveTo>
                  <a:pt x="25" y="1071"/>
                </a:moveTo>
                <a:lnTo>
                  <a:pt x="0" y="1071"/>
                </a:lnTo>
                <a:lnTo>
                  <a:pt x="0" y="1021"/>
                </a:lnTo>
                <a:lnTo>
                  <a:pt x="25" y="1021"/>
                </a:lnTo>
                <a:lnTo>
                  <a:pt x="25" y="1071"/>
                </a:lnTo>
                <a:close/>
                <a:moveTo>
                  <a:pt x="25" y="996"/>
                </a:moveTo>
                <a:lnTo>
                  <a:pt x="0" y="996"/>
                </a:lnTo>
                <a:lnTo>
                  <a:pt x="0" y="946"/>
                </a:lnTo>
                <a:lnTo>
                  <a:pt x="25" y="946"/>
                </a:lnTo>
                <a:lnTo>
                  <a:pt x="25" y="996"/>
                </a:lnTo>
                <a:close/>
                <a:moveTo>
                  <a:pt x="25" y="921"/>
                </a:moveTo>
                <a:lnTo>
                  <a:pt x="0" y="921"/>
                </a:lnTo>
                <a:lnTo>
                  <a:pt x="0" y="871"/>
                </a:lnTo>
                <a:lnTo>
                  <a:pt x="25" y="871"/>
                </a:lnTo>
                <a:lnTo>
                  <a:pt x="25" y="921"/>
                </a:lnTo>
                <a:close/>
                <a:moveTo>
                  <a:pt x="25" y="846"/>
                </a:moveTo>
                <a:lnTo>
                  <a:pt x="0" y="846"/>
                </a:lnTo>
                <a:lnTo>
                  <a:pt x="0" y="796"/>
                </a:lnTo>
                <a:lnTo>
                  <a:pt x="25" y="796"/>
                </a:lnTo>
                <a:lnTo>
                  <a:pt x="25" y="846"/>
                </a:lnTo>
                <a:close/>
                <a:moveTo>
                  <a:pt x="25" y="771"/>
                </a:moveTo>
                <a:lnTo>
                  <a:pt x="0" y="771"/>
                </a:lnTo>
                <a:lnTo>
                  <a:pt x="0" y="721"/>
                </a:lnTo>
                <a:lnTo>
                  <a:pt x="25" y="721"/>
                </a:lnTo>
                <a:lnTo>
                  <a:pt x="25" y="771"/>
                </a:lnTo>
                <a:close/>
                <a:moveTo>
                  <a:pt x="25" y="696"/>
                </a:moveTo>
                <a:lnTo>
                  <a:pt x="0" y="696"/>
                </a:lnTo>
                <a:lnTo>
                  <a:pt x="0" y="646"/>
                </a:lnTo>
                <a:lnTo>
                  <a:pt x="25" y="646"/>
                </a:lnTo>
                <a:lnTo>
                  <a:pt x="25" y="696"/>
                </a:lnTo>
                <a:close/>
                <a:moveTo>
                  <a:pt x="25" y="621"/>
                </a:moveTo>
                <a:lnTo>
                  <a:pt x="0" y="621"/>
                </a:lnTo>
                <a:lnTo>
                  <a:pt x="0" y="571"/>
                </a:lnTo>
                <a:lnTo>
                  <a:pt x="25" y="571"/>
                </a:lnTo>
                <a:lnTo>
                  <a:pt x="25" y="621"/>
                </a:lnTo>
                <a:close/>
                <a:moveTo>
                  <a:pt x="25" y="546"/>
                </a:moveTo>
                <a:lnTo>
                  <a:pt x="0" y="546"/>
                </a:lnTo>
                <a:lnTo>
                  <a:pt x="0" y="496"/>
                </a:lnTo>
                <a:lnTo>
                  <a:pt x="25" y="496"/>
                </a:lnTo>
                <a:lnTo>
                  <a:pt x="25" y="546"/>
                </a:lnTo>
                <a:close/>
                <a:moveTo>
                  <a:pt x="25" y="471"/>
                </a:moveTo>
                <a:lnTo>
                  <a:pt x="0" y="471"/>
                </a:lnTo>
                <a:lnTo>
                  <a:pt x="0" y="421"/>
                </a:lnTo>
                <a:lnTo>
                  <a:pt x="25" y="421"/>
                </a:lnTo>
                <a:lnTo>
                  <a:pt x="25" y="471"/>
                </a:lnTo>
                <a:close/>
                <a:moveTo>
                  <a:pt x="25" y="396"/>
                </a:moveTo>
                <a:lnTo>
                  <a:pt x="0" y="396"/>
                </a:lnTo>
                <a:lnTo>
                  <a:pt x="0" y="346"/>
                </a:lnTo>
                <a:lnTo>
                  <a:pt x="25" y="346"/>
                </a:lnTo>
                <a:lnTo>
                  <a:pt x="25" y="396"/>
                </a:lnTo>
                <a:close/>
                <a:moveTo>
                  <a:pt x="25" y="321"/>
                </a:moveTo>
                <a:lnTo>
                  <a:pt x="0" y="321"/>
                </a:lnTo>
                <a:lnTo>
                  <a:pt x="0" y="271"/>
                </a:lnTo>
                <a:lnTo>
                  <a:pt x="25" y="271"/>
                </a:lnTo>
                <a:lnTo>
                  <a:pt x="25" y="321"/>
                </a:lnTo>
                <a:close/>
                <a:moveTo>
                  <a:pt x="25" y="246"/>
                </a:moveTo>
                <a:lnTo>
                  <a:pt x="0" y="246"/>
                </a:lnTo>
                <a:lnTo>
                  <a:pt x="0" y="196"/>
                </a:lnTo>
                <a:lnTo>
                  <a:pt x="25" y="196"/>
                </a:lnTo>
                <a:lnTo>
                  <a:pt x="25" y="246"/>
                </a:lnTo>
                <a:close/>
                <a:moveTo>
                  <a:pt x="25" y="171"/>
                </a:moveTo>
                <a:lnTo>
                  <a:pt x="0" y="171"/>
                </a:lnTo>
                <a:lnTo>
                  <a:pt x="0" y="121"/>
                </a:lnTo>
                <a:lnTo>
                  <a:pt x="25" y="121"/>
                </a:lnTo>
                <a:lnTo>
                  <a:pt x="25" y="171"/>
                </a:lnTo>
                <a:close/>
                <a:moveTo>
                  <a:pt x="25" y="96"/>
                </a:moveTo>
                <a:lnTo>
                  <a:pt x="0" y="96"/>
                </a:lnTo>
                <a:lnTo>
                  <a:pt x="0" y="46"/>
                </a:lnTo>
                <a:lnTo>
                  <a:pt x="25" y="46"/>
                </a:lnTo>
                <a:lnTo>
                  <a:pt x="25" y="96"/>
                </a:lnTo>
                <a:close/>
                <a:moveTo>
                  <a:pt x="8" y="21"/>
                </a:moveTo>
                <a:lnTo>
                  <a:pt x="0" y="21"/>
                </a:lnTo>
                <a:lnTo>
                  <a:pt x="0" y="0"/>
                </a:lnTo>
                <a:lnTo>
                  <a:pt x="54" y="0"/>
                </a:lnTo>
                <a:lnTo>
                  <a:pt x="54" y="25"/>
                </a:lnTo>
                <a:lnTo>
                  <a:pt x="12" y="25"/>
                </a:lnTo>
                <a:lnTo>
                  <a:pt x="8" y="21"/>
                </a:lnTo>
                <a:close/>
                <a:moveTo>
                  <a:pt x="79" y="25"/>
                </a:moveTo>
                <a:lnTo>
                  <a:pt x="79" y="0"/>
                </a:lnTo>
                <a:lnTo>
                  <a:pt x="129" y="0"/>
                </a:lnTo>
                <a:lnTo>
                  <a:pt x="129" y="25"/>
                </a:lnTo>
                <a:lnTo>
                  <a:pt x="79" y="25"/>
                </a:lnTo>
                <a:close/>
                <a:moveTo>
                  <a:pt x="154" y="25"/>
                </a:moveTo>
                <a:lnTo>
                  <a:pt x="154" y="0"/>
                </a:lnTo>
                <a:lnTo>
                  <a:pt x="204" y="0"/>
                </a:lnTo>
                <a:lnTo>
                  <a:pt x="204" y="25"/>
                </a:lnTo>
                <a:lnTo>
                  <a:pt x="154" y="25"/>
                </a:lnTo>
                <a:close/>
                <a:moveTo>
                  <a:pt x="229" y="25"/>
                </a:moveTo>
                <a:lnTo>
                  <a:pt x="229" y="0"/>
                </a:lnTo>
                <a:lnTo>
                  <a:pt x="279" y="0"/>
                </a:lnTo>
                <a:lnTo>
                  <a:pt x="279" y="25"/>
                </a:lnTo>
                <a:lnTo>
                  <a:pt x="229" y="25"/>
                </a:lnTo>
                <a:close/>
                <a:moveTo>
                  <a:pt x="304" y="25"/>
                </a:moveTo>
                <a:lnTo>
                  <a:pt x="304" y="0"/>
                </a:lnTo>
                <a:lnTo>
                  <a:pt x="354" y="0"/>
                </a:lnTo>
                <a:lnTo>
                  <a:pt x="354" y="25"/>
                </a:lnTo>
                <a:lnTo>
                  <a:pt x="304" y="25"/>
                </a:lnTo>
                <a:close/>
                <a:moveTo>
                  <a:pt x="379" y="25"/>
                </a:moveTo>
                <a:lnTo>
                  <a:pt x="379" y="0"/>
                </a:lnTo>
                <a:lnTo>
                  <a:pt x="429" y="0"/>
                </a:lnTo>
                <a:lnTo>
                  <a:pt x="429" y="25"/>
                </a:lnTo>
                <a:lnTo>
                  <a:pt x="379" y="25"/>
                </a:lnTo>
                <a:close/>
                <a:moveTo>
                  <a:pt x="454" y="25"/>
                </a:moveTo>
                <a:lnTo>
                  <a:pt x="454" y="0"/>
                </a:lnTo>
                <a:lnTo>
                  <a:pt x="504" y="0"/>
                </a:lnTo>
                <a:lnTo>
                  <a:pt x="504" y="25"/>
                </a:lnTo>
                <a:lnTo>
                  <a:pt x="454" y="25"/>
                </a:lnTo>
                <a:close/>
                <a:moveTo>
                  <a:pt x="529" y="25"/>
                </a:moveTo>
                <a:lnTo>
                  <a:pt x="529" y="0"/>
                </a:lnTo>
                <a:lnTo>
                  <a:pt x="579" y="0"/>
                </a:lnTo>
                <a:lnTo>
                  <a:pt x="579" y="25"/>
                </a:lnTo>
                <a:lnTo>
                  <a:pt x="529" y="25"/>
                </a:lnTo>
                <a:close/>
                <a:moveTo>
                  <a:pt x="604" y="25"/>
                </a:moveTo>
                <a:lnTo>
                  <a:pt x="604" y="0"/>
                </a:lnTo>
                <a:lnTo>
                  <a:pt x="654" y="0"/>
                </a:lnTo>
                <a:lnTo>
                  <a:pt x="654" y="25"/>
                </a:lnTo>
                <a:lnTo>
                  <a:pt x="604" y="25"/>
                </a:lnTo>
                <a:close/>
                <a:moveTo>
                  <a:pt x="679" y="25"/>
                </a:moveTo>
                <a:lnTo>
                  <a:pt x="679" y="0"/>
                </a:lnTo>
                <a:lnTo>
                  <a:pt x="729" y="0"/>
                </a:lnTo>
                <a:lnTo>
                  <a:pt x="729" y="25"/>
                </a:lnTo>
                <a:lnTo>
                  <a:pt x="679" y="25"/>
                </a:lnTo>
                <a:close/>
                <a:moveTo>
                  <a:pt x="754" y="25"/>
                </a:moveTo>
                <a:lnTo>
                  <a:pt x="754" y="0"/>
                </a:lnTo>
                <a:lnTo>
                  <a:pt x="804" y="0"/>
                </a:lnTo>
                <a:lnTo>
                  <a:pt x="804" y="25"/>
                </a:lnTo>
                <a:lnTo>
                  <a:pt x="754" y="25"/>
                </a:lnTo>
                <a:close/>
                <a:moveTo>
                  <a:pt x="829" y="25"/>
                </a:moveTo>
                <a:lnTo>
                  <a:pt x="829" y="0"/>
                </a:lnTo>
                <a:lnTo>
                  <a:pt x="879" y="0"/>
                </a:lnTo>
                <a:lnTo>
                  <a:pt x="879" y="25"/>
                </a:lnTo>
                <a:lnTo>
                  <a:pt x="829" y="25"/>
                </a:lnTo>
                <a:close/>
                <a:moveTo>
                  <a:pt x="904" y="25"/>
                </a:moveTo>
                <a:lnTo>
                  <a:pt x="904" y="0"/>
                </a:lnTo>
                <a:lnTo>
                  <a:pt x="954" y="0"/>
                </a:lnTo>
                <a:lnTo>
                  <a:pt x="954" y="25"/>
                </a:lnTo>
                <a:lnTo>
                  <a:pt x="904" y="25"/>
                </a:lnTo>
                <a:close/>
                <a:moveTo>
                  <a:pt x="979" y="25"/>
                </a:moveTo>
                <a:lnTo>
                  <a:pt x="979" y="0"/>
                </a:lnTo>
                <a:lnTo>
                  <a:pt x="1029" y="0"/>
                </a:lnTo>
                <a:lnTo>
                  <a:pt x="1029" y="25"/>
                </a:lnTo>
                <a:lnTo>
                  <a:pt x="979" y="25"/>
                </a:lnTo>
                <a:close/>
                <a:moveTo>
                  <a:pt x="1054" y="25"/>
                </a:moveTo>
                <a:lnTo>
                  <a:pt x="1054" y="0"/>
                </a:lnTo>
                <a:lnTo>
                  <a:pt x="1104" y="0"/>
                </a:lnTo>
                <a:lnTo>
                  <a:pt x="1104" y="25"/>
                </a:lnTo>
                <a:lnTo>
                  <a:pt x="1054" y="25"/>
                </a:lnTo>
                <a:close/>
                <a:moveTo>
                  <a:pt x="1129" y="25"/>
                </a:moveTo>
                <a:lnTo>
                  <a:pt x="1129" y="0"/>
                </a:lnTo>
                <a:lnTo>
                  <a:pt x="1179" y="0"/>
                </a:lnTo>
                <a:lnTo>
                  <a:pt x="1179" y="25"/>
                </a:lnTo>
                <a:lnTo>
                  <a:pt x="1129" y="25"/>
                </a:lnTo>
                <a:close/>
                <a:moveTo>
                  <a:pt x="1204" y="25"/>
                </a:moveTo>
                <a:lnTo>
                  <a:pt x="1204" y="0"/>
                </a:lnTo>
                <a:lnTo>
                  <a:pt x="1254" y="0"/>
                </a:lnTo>
                <a:lnTo>
                  <a:pt x="1254" y="25"/>
                </a:lnTo>
                <a:lnTo>
                  <a:pt x="1204" y="25"/>
                </a:lnTo>
                <a:close/>
                <a:moveTo>
                  <a:pt x="1279" y="25"/>
                </a:moveTo>
                <a:lnTo>
                  <a:pt x="1279" y="0"/>
                </a:lnTo>
                <a:lnTo>
                  <a:pt x="1329" y="0"/>
                </a:lnTo>
                <a:lnTo>
                  <a:pt x="1329" y="25"/>
                </a:lnTo>
                <a:lnTo>
                  <a:pt x="1279" y="25"/>
                </a:lnTo>
                <a:close/>
                <a:moveTo>
                  <a:pt x="1354" y="25"/>
                </a:moveTo>
                <a:lnTo>
                  <a:pt x="1354" y="0"/>
                </a:lnTo>
                <a:lnTo>
                  <a:pt x="1404" y="0"/>
                </a:lnTo>
                <a:lnTo>
                  <a:pt x="1404" y="25"/>
                </a:lnTo>
                <a:lnTo>
                  <a:pt x="1354" y="25"/>
                </a:lnTo>
                <a:close/>
                <a:moveTo>
                  <a:pt x="1429" y="25"/>
                </a:moveTo>
                <a:lnTo>
                  <a:pt x="1429" y="0"/>
                </a:lnTo>
                <a:lnTo>
                  <a:pt x="1459" y="0"/>
                </a:lnTo>
                <a:lnTo>
                  <a:pt x="1459" y="45"/>
                </a:lnTo>
                <a:lnTo>
                  <a:pt x="1434" y="45"/>
                </a:lnTo>
                <a:lnTo>
                  <a:pt x="1434" y="25"/>
                </a:lnTo>
                <a:lnTo>
                  <a:pt x="1429" y="25"/>
                </a:lnTo>
                <a:close/>
                <a:moveTo>
                  <a:pt x="1434" y="70"/>
                </a:moveTo>
                <a:lnTo>
                  <a:pt x="1459" y="70"/>
                </a:lnTo>
                <a:lnTo>
                  <a:pt x="1459" y="120"/>
                </a:lnTo>
                <a:lnTo>
                  <a:pt x="1434" y="120"/>
                </a:lnTo>
                <a:lnTo>
                  <a:pt x="1434" y="70"/>
                </a:lnTo>
                <a:close/>
                <a:moveTo>
                  <a:pt x="1434" y="145"/>
                </a:moveTo>
                <a:lnTo>
                  <a:pt x="1459" y="145"/>
                </a:lnTo>
                <a:lnTo>
                  <a:pt x="1459" y="195"/>
                </a:lnTo>
                <a:lnTo>
                  <a:pt x="1434" y="195"/>
                </a:lnTo>
                <a:lnTo>
                  <a:pt x="1434" y="145"/>
                </a:lnTo>
                <a:close/>
                <a:moveTo>
                  <a:pt x="1434" y="220"/>
                </a:moveTo>
                <a:lnTo>
                  <a:pt x="1459" y="220"/>
                </a:lnTo>
                <a:lnTo>
                  <a:pt x="1459" y="270"/>
                </a:lnTo>
                <a:lnTo>
                  <a:pt x="1434" y="270"/>
                </a:lnTo>
                <a:lnTo>
                  <a:pt x="1434" y="220"/>
                </a:lnTo>
                <a:close/>
                <a:moveTo>
                  <a:pt x="1434" y="295"/>
                </a:moveTo>
                <a:lnTo>
                  <a:pt x="1459" y="295"/>
                </a:lnTo>
                <a:lnTo>
                  <a:pt x="1459" y="345"/>
                </a:lnTo>
                <a:lnTo>
                  <a:pt x="1434" y="345"/>
                </a:lnTo>
                <a:lnTo>
                  <a:pt x="1434" y="295"/>
                </a:lnTo>
                <a:close/>
                <a:moveTo>
                  <a:pt x="1434" y="370"/>
                </a:moveTo>
                <a:lnTo>
                  <a:pt x="1459" y="370"/>
                </a:lnTo>
                <a:lnTo>
                  <a:pt x="1459" y="420"/>
                </a:lnTo>
                <a:lnTo>
                  <a:pt x="1434" y="420"/>
                </a:lnTo>
                <a:lnTo>
                  <a:pt x="1434" y="370"/>
                </a:lnTo>
                <a:close/>
                <a:moveTo>
                  <a:pt x="1434" y="445"/>
                </a:moveTo>
                <a:lnTo>
                  <a:pt x="1459" y="445"/>
                </a:lnTo>
                <a:lnTo>
                  <a:pt x="1459" y="495"/>
                </a:lnTo>
                <a:lnTo>
                  <a:pt x="1434" y="495"/>
                </a:lnTo>
                <a:lnTo>
                  <a:pt x="1434" y="445"/>
                </a:lnTo>
                <a:close/>
                <a:moveTo>
                  <a:pt x="1434" y="520"/>
                </a:moveTo>
                <a:lnTo>
                  <a:pt x="1459" y="520"/>
                </a:lnTo>
                <a:lnTo>
                  <a:pt x="1459" y="570"/>
                </a:lnTo>
                <a:lnTo>
                  <a:pt x="1434" y="570"/>
                </a:lnTo>
                <a:lnTo>
                  <a:pt x="1434" y="520"/>
                </a:lnTo>
                <a:close/>
                <a:moveTo>
                  <a:pt x="1434" y="595"/>
                </a:moveTo>
                <a:lnTo>
                  <a:pt x="1459" y="595"/>
                </a:lnTo>
                <a:lnTo>
                  <a:pt x="1459" y="645"/>
                </a:lnTo>
                <a:lnTo>
                  <a:pt x="1434" y="645"/>
                </a:lnTo>
                <a:lnTo>
                  <a:pt x="1434" y="595"/>
                </a:lnTo>
                <a:close/>
                <a:moveTo>
                  <a:pt x="1434" y="670"/>
                </a:moveTo>
                <a:lnTo>
                  <a:pt x="1459" y="670"/>
                </a:lnTo>
                <a:lnTo>
                  <a:pt x="1459" y="720"/>
                </a:lnTo>
                <a:lnTo>
                  <a:pt x="1434" y="720"/>
                </a:lnTo>
                <a:lnTo>
                  <a:pt x="1434" y="670"/>
                </a:lnTo>
                <a:close/>
                <a:moveTo>
                  <a:pt x="1434" y="745"/>
                </a:moveTo>
                <a:lnTo>
                  <a:pt x="1459" y="745"/>
                </a:lnTo>
                <a:lnTo>
                  <a:pt x="1459" y="795"/>
                </a:lnTo>
                <a:lnTo>
                  <a:pt x="1434" y="795"/>
                </a:lnTo>
                <a:lnTo>
                  <a:pt x="1434" y="745"/>
                </a:lnTo>
                <a:close/>
                <a:moveTo>
                  <a:pt x="1434" y="820"/>
                </a:moveTo>
                <a:lnTo>
                  <a:pt x="1459" y="820"/>
                </a:lnTo>
                <a:lnTo>
                  <a:pt x="1459" y="870"/>
                </a:lnTo>
                <a:lnTo>
                  <a:pt x="1434" y="870"/>
                </a:lnTo>
                <a:lnTo>
                  <a:pt x="1434" y="820"/>
                </a:lnTo>
                <a:close/>
                <a:moveTo>
                  <a:pt x="1434" y="895"/>
                </a:moveTo>
                <a:lnTo>
                  <a:pt x="1459" y="895"/>
                </a:lnTo>
                <a:lnTo>
                  <a:pt x="1459" y="945"/>
                </a:lnTo>
                <a:lnTo>
                  <a:pt x="1434" y="945"/>
                </a:lnTo>
                <a:lnTo>
                  <a:pt x="1434" y="895"/>
                </a:lnTo>
                <a:close/>
                <a:moveTo>
                  <a:pt x="1434" y="970"/>
                </a:moveTo>
                <a:lnTo>
                  <a:pt x="1459" y="970"/>
                </a:lnTo>
                <a:lnTo>
                  <a:pt x="1459" y="1020"/>
                </a:lnTo>
                <a:lnTo>
                  <a:pt x="1434" y="1020"/>
                </a:lnTo>
                <a:lnTo>
                  <a:pt x="1434" y="970"/>
                </a:lnTo>
                <a:close/>
                <a:moveTo>
                  <a:pt x="1434" y="1045"/>
                </a:moveTo>
                <a:lnTo>
                  <a:pt x="1459" y="1045"/>
                </a:lnTo>
                <a:lnTo>
                  <a:pt x="1459" y="1095"/>
                </a:lnTo>
                <a:lnTo>
                  <a:pt x="1434" y="1095"/>
                </a:lnTo>
                <a:lnTo>
                  <a:pt x="1434" y="1045"/>
                </a:lnTo>
                <a:close/>
                <a:moveTo>
                  <a:pt x="1434" y="1120"/>
                </a:moveTo>
                <a:lnTo>
                  <a:pt x="1459" y="1120"/>
                </a:lnTo>
                <a:lnTo>
                  <a:pt x="1459" y="1170"/>
                </a:lnTo>
                <a:lnTo>
                  <a:pt x="1434" y="1170"/>
                </a:lnTo>
                <a:lnTo>
                  <a:pt x="1434" y="1120"/>
                </a:lnTo>
                <a:close/>
                <a:moveTo>
                  <a:pt x="1434" y="1195"/>
                </a:moveTo>
                <a:lnTo>
                  <a:pt x="1459" y="1195"/>
                </a:lnTo>
                <a:lnTo>
                  <a:pt x="1459" y="1245"/>
                </a:lnTo>
                <a:lnTo>
                  <a:pt x="1434" y="1245"/>
                </a:lnTo>
                <a:lnTo>
                  <a:pt x="1434" y="1195"/>
                </a:lnTo>
                <a:close/>
                <a:moveTo>
                  <a:pt x="1434" y="1270"/>
                </a:moveTo>
                <a:lnTo>
                  <a:pt x="1459" y="1270"/>
                </a:lnTo>
                <a:lnTo>
                  <a:pt x="1459" y="1320"/>
                </a:lnTo>
                <a:lnTo>
                  <a:pt x="1434" y="1320"/>
                </a:lnTo>
                <a:lnTo>
                  <a:pt x="1434" y="1270"/>
                </a:lnTo>
                <a:close/>
                <a:moveTo>
                  <a:pt x="1434" y="1345"/>
                </a:moveTo>
                <a:lnTo>
                  <a:pt x="1459" y="1345"/>
                </a:lnTo>
                <a:lnTo>
                  <a:pt x="1459" y="1395"/>
                </a:lnTo>
                <a:lnTo>
                  <a:pt x="1434" y="1395"/>
                </a:lnTo>
                <a:lnTo>
                  <a:pt x="1434" y="1345"/>
                </a:lnTo>
                <a:close/>
                <a:moveTo>
                  <a:pt x="1434" y="1420"/>
                </a:moveTo>
                <a:lnTo>
                  <a:pt x="1459" y="1420"/>
                </a:lnTo>
                <a:lnTo>
                  <a:pt x="1459" y="1470"/>
                </a:lnTo>
                <a:lnTo>
                  <a:pt x="1434" y="1470"/>
                </a:lnTo>
                <a:lnTo>
                  <a:pt x="1434" y="1420"/>
                </a:lnTo>
                <a:close/>
                <a:moveTo>
                  <a:pt x="1434" y="1495"/>
                </a:moveTo>
                <a:lnTo>
                  <a:pt x="1459" y="1495"/>
                </a:lnTo>
                <a:lnTo>
                  <a:pt x="1459" y="1545"/>
                </a:lnTo>
                <a:lnTo>
                  <a:pt x="1434" y="1545"/>
                </a:lnTo>
                <a:lnTo>
                  <a:pt x="1434" y="1495"/>
                </a:lnTo>
                <a:close/>
                <a:moveTo>
                  <a:pt x="1434" y="1570"/>
                </a:moveTo>
                <a:lnTo>
                  <a:pt x="1459" y="1570"/>
                </a:lnTo>
                <a:lnTo>
                  <a:pt x="1459" y="1620"/>
                </a:lnTo>
                <a:lnTo>
                  <a:pt x="1434" y="1620"/>
                </a:lnTo>
                <a:lnTo>
                  <a:pt x="1434" y="1570"/>
                </a:lnTo>
                <a:close/>
                <a:moveTo>
                  <a:pt x="1434" y="1645"/>
                </a:moveTo>
                <a:lnTo>
                  <a:pt x="1459" y="1645"/>
                </a:lnTo>
                <a:lnTo>
                  <a:pt x="1459" y="1695"/>
                </a:lnTo>
                <a:lnTo>
                  <a:pt x="1434" y="1695"/>
                </a:lnTo>
                <a:lnTo>
                  <a:pt x="1434" y="1645"/>
                </a:lnTo>
                <a:close/>
                <a:moveTo>
                  <a:pt x="1434" y="1720"/>
                </a:moveTo>
                <a:lnTo>
                  <a:pt x="1459" y="1720"/>
                </a:lnTo>
                <a:lnTo>
                  <a:pt x="1459" y="1770"/>
                </a:lnTo>
                <a:lnTo>
                  <a:pt x="1434" y="1770"/>
                </a:lnTo>
                <a:lnTo>
                  <a:pt x="1434" y="1720"/>
                </a:lnTo>
                <a:close/>
                <a:moveTo>
                  <a:pt x="1434" y="1795"/>
                </a:moveTo>
                <a:lnTo>
                  <a:pt x="1459" y="1795"/>
                </a:lnTo>
                <a:lnTo>
                  <a:pt x="1459" y="1845"/>
                </a:lnTo>
                <a:lnTo>
                  <a:pt x="1434" y="1845"/>
                </a:lnTo>
                <a:lnTo>
                  <a:pt x="1434" y="1795"/>
                </a:lnTo>
                <a:close/>
                <a:moveTo>
                  <a:pt x="1434" y="1870"/>
                </a:moveTo>
                <a:lnTo>
                  <a:pt x="1459" y="1870"/>
                </a:lnTo>
                <a:lnTo>
                  <a:pt x="1459" y="1920"/>
                </a:lnTo>
                <a:lnTo>
                  <a:pt x="1434" y="1920"/>
                </a:lnTo>
                <a:lnTo>
                  <a:pt x="1434" y="1870"/>
                </a:lnTo>
                <a:close/>
                <a:moveTo>
                  <a:pt x="1434" y="1945"/>
                </a:moveTo>
                <a:lnTo>
                  <a:pt x="1459" y="1945"/>
                </a:lnTo>
                <a:lnTo>
                  <a:pt x="1459" y="1995"/>
                </a:lnTo>
                <a:lnTo>
                  <a:pt x="1434" y="1995"/>
                </a:lnTo>
                <a:lnTo>
                  <a:pt x="1434" y="1945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73166" y="3761582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5698190" y="5255825"/>
            <a:ext cx="793750" cy="795338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6221515" y="3743045"/>
            <a:ext cx="131074" cy="140763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2084388" y="3395662"/>
            <a:ext cx="287338" cy="395289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6" name="Rectangle 73"/>
          <p:cNvSpPr>
            <a:spLocks noChangeArrowheads="1"/>
          </p:cNvSpPr>
          <p:nvPr/>
        </p:nvSpPr>
        <p:spPr bwMode="auto">
          <a:xfrm>
            <a:off x="847590" y="4040282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3375" y="3395663"/>
            <a:ext cx="6151563" cy="331787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E0E066EC-F183-F8B3-98F1-6B332DC22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7552" y="3395662"/>
            <a:ext cx="362689" cy="375927"/>
          </a:xfrm>
          <a:prstGeom prst="rect">
            <a:avLst/>
          </a:prstGeom>
          <a:solidFill>
            <a:srgbClr val="11111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DDB1FD0-9C2B-FF72-61FD-FB9F5F1D4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367" y="3761582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DBFDF93E-59A0-6A15-AB0E-798EE644C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9568" y="3761581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921570-D37F-BDCA-D257-35C6CC7E01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431" y="3755850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8A2B29CA-37E4-7DEF-0941-F71C8F2B4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5378" y="3771589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" name="Rectangle 73">
            <a:extLst>
              <a:ext uri="{FF2B5EF4-FFF2-40B4-BE49-F238E27FC236}">
                <a16:creationId xmlns:a16="http://schemas.microsoft.com/office/drawing/2014/main" id="{B47EFFFE-4132-D7AB-907F-D2A2D7B319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3436" y="4040281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12" name="Rectangle 73">
            <a:extLst>
              <a:ext uri="{FF2B5EF4-FFF2-40B4-BE49-F238E27FC236}">
                <a16:creationId xmlns:a16="http://schemas.microsoft.com/office/drawing/2014/main" id="{5348E6E7-BDDC-006D-910E-EBFD73D8E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9208" y="4024543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13" name="Rectangle 73">
            <a:extLst>
              <a:ext uri="{FF2B5EF4-FFF2-40B4-BE49-F238E27FC236}">
                <a16:creationId xmlns:a16="http://schemas.microsoft.com/office/drawing/2014/main" id="{388E231C-1FCC-1827-5DDE-0A415BF28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071" y="4040281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14" name="Rectangle 73">
            <a:extLst>
              <a:ext uri="{FF2B5EF4-FFF2-40B4-BE49-F238E27FC236}">
                <a16:creationId xmlns:a16="http://schemas.microsoft.com/office/drawing/2014/main" id="{DE3CD301-B5B6-2F7A-A28F-04E9EF060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8374" y="4039027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C8AC9BD7-79E8-F012-161A-269381DC6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166" y="5580393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7" name="Rectangle 73">
            <a:extLst>
              <a:ext uri="{FF2B5EF4-FFF2-40B4-BE49-F238E27FC236}">
                <a16:creationId xmlns:a16="http://schemas.microsoft.com/office/drawing/2014/main" id="{D206B559-A484-C9E9-5C41-271E5C06B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590" y="5859093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B748FDCA-7F9C-224A-7170-95E9026D1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367" y="5580393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4" name="Rectangle 8">
            <a:extLst>
              <a:ext uri="{FF2B5EF4-FFF2-40B4-BE49-F238E27FC236}">
                <a16:creationId xmlns:a16="http://schemas.microsoft.com/office/drawing/2014/main" id="{05701E1C-6A80-8F30-011E-B7AF0603F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9568" y="5580392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5" name="Rectangle 8">
            <a:extLst>
              <a:ext uri="{FF2B5EF4-FFF2-40B4-BE49-F238E27FC236}">
                <a16:creationId xmlns:a16="http://schemas.microsoft.com/office/drawing/2014/main" id="{E80363CB-58D6-01A8-85D2-73AA6CCC3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431" y="5574661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7" name="Rectangle 8">
            <a:extLst>
              <a:ext uri="{FF2B5EF4-FFF2-40B4-BE49-F238E27FC236}">
                <a16:creationId xmlns:a16="http://schemas.microsoft.com/office/drawing/2014/main" id="{55D70FF6-37D7-D7FC-F0FB-F408BE4D9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5378" y="5590400"/>
            <a:ext cx="946324" cy="814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8" name="Rectangle 73">
            <a:extLst>
              <a:ext uri="{FF2B5EF4-FFF2-40B4-BE49-F238E27FC236}">
                <a16:creationId xmlns:a16="http://schemas.microsoft.com/office/drawing/2014/main" id="{1C21E83F-3BFD-55D7-1E18-757A25BAA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3436" y="5859092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29" name="Rectangle 73">
            <a:extLst>
              <a:ext uri="{FF2B5EF4-FFF2-40B4-BE49-F238E27FC236}">
                <a16:creationId xmlns:a16="http://schemas.microsoft.com/office/drawing/2014/main" id="{90570569-5B13-2BCC-A7CE-AF343EA39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9208" y="5843354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30" name="Rectangle 73">
            <a:extLst>
              <a:ext uri="{FF2B5EF4-FFF2-40B4-BE49-F238E27FC236}">
                <a16:creationId xmlns:a16="http://schemas.microsoft.com/office/drawing/2014/main" id="{7BB8F612-892C-5270-9C3B-9AA1280AE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071" y="5859092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31" name="Rectangle 73">
            <a:extLst>
              <a:ext uri="{FF2B5EF4-FFF2-40B4-BE49-F238E27FC236}">
                <a16:creationId xmlns:a16="http://schemas.microsoft.com/office/drawing/2014/main" id="{13B87268-8E3F-53B1-D21C-D588F5537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8374" y="5857838"/>
            <a:ext cx="8270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9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9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9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32" name="Rectangle 14">
            <a:extLst>
              <a:ext uri="{FF2B5EF4-FFF2-40B4-BE49-F238E27FC236}">
                <a16:creationId xmlns:a16="http://schemas.microsoft.com/office/drawing/2014/main" id="{20319EFF-8169-8624-636C-882FF6F91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4644" y="3771589"/>
            <a:ext cx="207564" cy="223527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8C3D09D-2584-C879-21CE-78A957A42E3B}"/>
              </a:ext>
            </a:extLst>
          </p:cNvPr>
          <p:cNvSpPr txBox="1"/>
          <p:nvPr/>
        </p:nvSpPr>
        <p:spPr>
          <a:xfrm>
            <a:off x="1719490" y="4681092"/>
            <a:ext cx="4037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000" dirty="0">
                <a:latin typeface="Gilroy SemiBold" panose="00000700000000000000" pitchFamily="50" charset="0"/>
              </a:rPr>
              <a:t>¡Somos una </a:t>
            </a:r>
            <a:r>
              <a:rPr lang="es-UY" sz="2000" dirty="0">
                <a:solidFill>
                  <a:srgbClr val="FF0000"/>
                </a:solidFill>
                <a:latin typeface="Gilroy SemiBold" panose="00000700000000000000" pitchFamily="50" charset="0"/>
              </a:rPr>
              <a:t>empresa certificada </a:t>
            </a:r>
            <a:r>
              <a:rPr lang="es-UY" sz="2000" dirty="0">
                <a:latin typeface="Gilroy SemiBold" panose="00000700000000000000" pitchFamily="50" charset="0"/>
              </a:rPr>
              <a:t>por Great Place to Work</a:t>
            </a:r>
            <a:r>
              <a:rPr lang="es-UY" sz="2000" b="0" i="0" dirty="0">
                <a:solidFill>
                  <a:srgbClr val="040C28"/>
                </a:solidFill>
                <a:effectLst/>
                <a:latin typeface="Gilroy SemiBold" panose="00000700000000000000" pitchFamily="50" charset="0"/>
              </a:rPr>
              <a:t>®</a:t>
            </a:r>
            <a:r>
              <a:rPr lang="es-UY" sz="2000" dirty="0">
                <a:latin typeface="Gilroy SemiBold" panose="00000700000000000000" pitchFamily="50" charset="0"/>
              </a:rPr>
              <a:t>!</a:t>
            </a:r>
          </a:p>
        </p:txBody>
      </p:sp>
      <p:sp>
        <p:nvSpPr>
          <p:cNvPr id="2" name="Rectangle 13">
            <a:extLst>
              <a:ext uri="{FF2B5EF4-FFF2-40B4-BE49-F238E27FC236}">
                <a16:creationId xmlns:a16="http://schemas.microsoft.com/office/drawing/2014/main" id="{46D67A73-5B50-984B-6D08-F3681BA54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3567" y="5587888"/>
            <a:ext cx="173215" cy="212374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8" name="Rectangle 13">
            <a:extLst>
              <a:ext uri="{FF2B5EF4-FFF2-40B4-BE49-F238E27FC236}">
                <a16:creationId xmlns:a16="http://schemas.microsoft.com/office/drawing/2014/main" id="{FD11BEC9-FD48-8FDF-01FA-A0874DD9F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35" y="3872302"/>
            <a:ext cx="131074" cy="140763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37037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128713" y="965201"/>
            <a:ext cx="4584700" cy="8150225"/>
          </a:xfrm>
          <a:prstGeom prst="rect">
            <a:avLst/>
          </a:prstGeom>
          <a:solidFill>
            <a:srgbClr val="E5E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128713" y="5281613"/>
            <a:ext cx="1195388" cy="12811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1568450" y="3381376"/>
            <a:ext cx="3705225" cy="904875"/>
          </a:xfrm>
          <a:custGeom>
            <a:avLst/>
            <a:gdLst>
              <a:gd name="T0" fmla="*/ 2439 w 9375"/>
              <a:gd name="T1" fmla="*/ 822 h 2289"/>
              <a:gd name="T2" fmla="*/ 2773 w 9375"/>
              <a:gd name="T3" fmla="*/ 184 h 2289"/>
              <a:gd name="T4" fmla="*/ 2873 w 9375"/>
              <a:gd name="T5" fmla="*/ 534 h 2289"/>
              <a:gd name="T6" fmla="*/ 3367 w 9375"/>
              <a:gd name="T7" fmla="*/ 655 h 2289"/>
              <a:gd name="T8" fmla="*/ 3896 w 9375"/>
              <a:gd name="T9" fmla="*/ 180 h 2289"/>
              <a:gd name="T10" fmla="*/ 3931 w 9375"/>
              <a:gd name="T11" fmla="*/ 373 h 2289"/>
              <a:gd name="T12" fmla="*/ 4322 w 9375"/>
              <a:gd name="T13" fmla="*/ 365 h 2289"/>
              <a:gd name="T14" fmla="*/ 4481 w 9375"/>
              <a:gd name="T15" fmla="*/ 418 h 2289"/>
              <a:gd name="T16" fmla="*/ 5038 w 9375"/>
              <a:gd name="T17" fmla="*/ 180 h 2289"/>
              <a:gd name="T18" fmla="*/ 4986 w 9375"/>
              <a:gd name="T19" fmla="*/ 320 h 2289"/>
              <a:gd name="T20" fmla="*/ 5652 w 9375"/>
              <a:gd name="T21" fmla="*/ 655 h 2289"/>
              <a:gd name="T22" fmla="*/ 6091 w 9375"/>
              <a:gd name="T23" fmla="*/ 193 h 2289"/>
              <a:gd name="T24" fmla="*/ 6395 w 9375"/>
              <a:gd name="T25" fmla="*/ 642 h 2289"/>
              <a:gd name="T26" fmla="*/ 6803 w 9375"/>
              <a:gd name="T27" fmla="*/ 589 h 2289"/>
              <a:gd name="T28" fmla="*/ 6803 w 9375"/>
              <a:gd name="T29" fmla="*/ 418 h 2289"/>
              <a:gd name="T30" fmla="*/ 443 w 9375"/>
              <a:gd name="T31" fmla="*/ 1373 h 2289"/>
              <a:gd name="T32" fmla="*/ 1010 w 9375"/>
              <a:gd name="T33" fmla="*/ 994 h 2289"/>
              <a:gd name="T34" fmla="*/ 629 w 9375"/>
              <a:gd name="T35" fmla="*/ 1204 h 2289"/>
              <a:gd name="T36" fmla="*/ 1064 w 9375"/>
              <a:gd name="T37" fmla="*/ 1457 h 2289"/>
              <a:gd name="T38" fmla="*/ 1246 w 9375"/>
              <a:gd name="T39" fmla="*/ 1637 h 2289"/>
              <a:gd name="T40" fmla="*/ 1487 w 9375"/>
              <a:gd name="T41" fmla="*/ 1105 h 2289"/>
              <a:gd name="T42" fmla="*/ 1892 w 9375"/>
              <a:gd name="T43" fmla="*/ 1242 h 2289"/>
              <a:gd name="T44" fmla="*/ 2023 w 9375"/>
              <a:gd name="T45" fmla="*/ 1232 h 2289"/>
              <a:gd name="T46" fmla="*/ 2372 w 9375"/>
              <a:gd name="T47" fmla="*/ 1189 h 2289"/>
              <a:gd name="T48" fmla="*/ 2738 w 9375"/>
              <a:gd name="T49" fmla="*/ 1325 h 2289"/>
              <a:gd name="T50" fmla="*/ 3234 w 9375"/>
              <a:gd name="T51" fmla="*/ 1060 h 2289"/>
              <a:gd name="T52" fmla="*/ 3234 w 9375"/>
              <a:gd name="T53" fmla="*/ 1007 h 2289"/>
              <a:gd name="T54" fmla="*/ 8207 w 9375"/>
              <a:gd name="T55" fmla="*/ 1007 h 2289"/>
              <a:gd name="T56" fmla="*/ 8331 w 9375"/>
              <a:gd name="T57" fmla="*/ 1359 h 2289"/>
              <a:gd name="T58" fmla="*/ 8597 w 9375"/>
              <a:gd name="T59" fmla="*/ 1232 h 2289"/>
              <a:gd name="T60" fmla="*/ 9238 w 9375"/>
              <a:gd name="T61" fmla="*/ 1007 h 2289"/>
              <a:gd name="T62" fmla="*/ 953 w 9375"/>
              <a:gd name="T63" fmla="*/ 1933 h 2289"/>
              <a:gd name="T64" fmla="*/ 911 w 9375"/>
              <a:gd name="T65" fmla="*/ 1775 h 2289"/>
              <a:gd name="T66" fmla="*/ 1003 w 9375"/>
              <a:gd name="T67" fmla="*/ 1821 h 2289"/>
              <a:gd name="T68" fmla="*/ 1710 w 9375"/>
              <a:gd name="T69" fmla="*/ 2094 h 2289"/>
              <a:gd name="T70" fmla="*/ 1371 w 9375"/>
              <a:gd name="T71" fmla="*/ 2094 h 2289"/>
              <a:gd name="T72" fmla="*/ 1736 w 9375"/>
              <a:gd name="T73" fmla="*/ 2046 h 2289"/>
              <a:gd name="T74" fmla="*/ 1852 w 9375"/>
              <a:gd name="T75" fmla="*/ 2046 h 2289"/>
              <a:gd name="T76" fmla="*/ 2328 w 9375"/>
              <a:gd name="T77" fmla="*/ 1730 h 2289"/>
              <a:gd name="T78" fmla="*/ 2445 w 9375"/>
              <a:gd name="T79" fmla="*/ 2120 h 2289"/>
              <a:gd name="T80" fmla="*/ 3067 w 9375"/>
              <a:gd name="T81" fmla="*/ 2064 h 2289"/>
              <a:gd name="T82" fmla="*/ 3067 w 9375"/>
              <a:gd name="T83" fmla="*/ 1948 h 2289"/>
              <a:gd name="T84" fmla="*/ 3709 w 9375"/>
              <a:gd name="T85" fmla="*/ 1808 h 2289"/>
              <a:gd name="T86" fmla="*/ 3731 w 9375"/>
              <a:gd name="T87" fmla="*/ 2173 h 2289"/>
              <a:gd name="T88" fmla="*/ 4257 w 9375"/>
              <a:gd name="T89" fmla="*/ 2168 h 2289"/>
              <a:gd name="T90" fmla="*/ 4580 w 9375"/>
              <a:gd name="T91" fmla="*/ 2094 h 2289"/>
              <a:gd name="T92" fmla="*/ 4707 w 9375"/>
              <a:gd name="T93" fmla="*/ 2178 h 2289"/>
              <a:gd name="T94" fmla="*/ 5352 w 9375"/>
              <a:gd name="T95" fmla="*/ 1821 h 2289"/>
              <a:gd name="T96" fmla="*/ 5454 w 9375"/>
              <a:gd name="T97" fmla="*/ 2271 h 2289"/>
              <a:gd name="T98" fmla="*/ 5466 w 9375"/>
              <a:gd name="T99" fmla="*/ 2046 h 2289"/>
              <a:gd name="T100" fmla="*/ 6493 w 9375"/>
              <a:gd name="T101" fmla="*/ 2271 h 2289"/>
              <a:gd name="T102" fmla="*/ 6558 w 9375"/>
              <a:gd name="T103" fmla="*/ 1641 h 2289"/>
              <a:gd name="T104" fmla="*/ 7003 w 9375"/>
              <a:gd name="T105" fmla="*/ 2046 h 2289"/>
              <a:gd name="T106" fmla="*/ 7644 w 9375"/>
              <a:gd name="T107" fmla="*/ 1821 h 2289"/>
              <a:gd name="T108" fmla="*/ 8230 w 9375"/>
              <a:gd name="T109" fmla="*/ 2271 h 2289"/>
              <a:gd name="T110" fmla="*/ 7931 w 9375"/>
              <a:gd name="T111" fmla="*/ 2271 h 2289"/>
              <a:gd name="T112" fmla="*/ 8892 w 9375"/>
              <a:gd name="T113" fmla="*/ 1641 h 2289"/>
              <a:gd name="T114" fmla="*/ 8520 w 9375"/>
              <a:gd name="T115" fmla="*/ 1630 h 2289"/>
              <a:gd name="T116" fmla="*/ 8812 w 9375"/>
              <a:gd name="T117" fmla="*/ 1956 h 2289"/>
              <a:gd name="T118" fmla="*/ 8528 w 9375"/>
              <a:gd name="T119" fmla="*/ 2023 h 2289"/>
              <a:gd name="T120" fmla="*/ 8523 w 9375"/>
              <a:gd name="T121" fmla="*/ 1942 h 2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375" h="2289">
                <a:moveTo>
                  <a:pt x="2509" y="181"/>
                </a:moveTo>
                <a:cubicBezTo>
                  <a:pt x="2467" y="181"/>
                  <a:pt x="2432" y="215"/>
                  <a:pt x="2432" y="257"/>
                </a:cubicBezTo>
                <a:cubicBezTo>
                  <a:pt x="2432" y="300"/>
                  <a:pt x="2467" y="334"/>
                  <a:pt x="2509" y="334"/>
                </a:cubicBezTo>
                <a:cubicBezTo>
                  <a:pt x="2551" y="334"/>
                  <a:pt x="2585" y="300"/>
                  <a:pt x="2585" y="257"/>
                </a:cubicBezTo>
                <a:cubicBezTo>
                  <a:pt x="2585" y="215"/>
                  <a:pt x="2551" y="181"/>
                  <a:pt x="2509" y="181"/>
                </a:cubicBezTo>
                <a:close/>
                <a:moveTo>
                  <a:pt x="2463" y="404"/>
                </a:moveTo>
                <a:lnTo>
                  <a:pt x="2439" y="642"/>
                </a:lnTo>
                <a:lnTo>
                  <a:pt x="2439" y="822"/>
                </a:lnTo>
                <a:lnTo>
                  <a:pt x="2578" y="822"/>
                </a:lnTo>
                <a:lnTo>
                  <a:pt x="2578" y="642"/>
                </a:lnTo>
                <a:lnTo>
                  <a:pt x="2555" y="404"/>
                </a:lnTo>
                <a:lnTo>
                  <a:pt x="2463" y="404"/>
                </a:lnTo>
                <a:close/>
                <a:moveTo>
                  <a:pt x="2870" y="655"/>
                </a:moveTo>
                <a:cubicBezTo>
                  <a:pt x="3004" y="655"/>
                  <a:pt x="3098" y="583"/>
                  <a:pt x="3098" y="465"/>
                </a:cubicBezTo>
                <a:cubicBezTo>
                  <a:pt x="3098" y="337"/>
                  <a:pt x="2992" y="303"/>
                  <a:pt x="2892" y="272"/>
                </a:cubicBezTo>
                <a:cubicBezTo>
                  <a:pt x="2797" y="243"/>
                  <a:pt x="2773" y="222"/>
                  <a:pt x="2773" y="184"/>
                </a:cubicBezTo>
                <a:cubicBezTo>
                  <a:pt x="2773" y="148"/>
                  <a:pt x="2803" y="121"/>
                  <a:pt x="2855" y="121"/>
                </a:cubicBezTo>
                <a:cubicBezTo>
                  <a:pt x="2919" y="121"/>
                  <a:pt x="2953" y="154"/>
                  <a:pt x="2976" y="202"/>
                </a:cubicBezTo>
                <a:lnTo>
                  <a:pt x="3080" y="141"/>
                </a:lnTo>
                <a:cubicBezTo>
                  <a:pt x="3038" y="53"/>
                  <a:pt x="2959" y="0"/>
                  <a:pt x="2855" y="0"/>
                </a:cubicBezTo>
                <a:cubicBezTo>
                  <a:pt x="2747" y="0"/>
                  <a:pt x="2649" y="68"/>
                  <a:pt x="2649" y="187"/>
                </a:cubicBezTo>
                <a:cubicBezTo>
                  <a:pt x="2649" y="307"/>
                  <a:pt x="2742" y="347"/>
                  <a:pt x="2838" y="375"/>
                </a:cubicBezTo>
                <a:cubicBezTo>
                  <a:pt x="2932" y="402"/>
                  <a:pt x="2974" y="420"/>
                  <a:pt x="2974" y="467"/>
                </a:cubicBezTo>
                <a:cubicBezTo>
                  <a:pt x="2974" y="502"/>
                  <a:pt x="2948" y="534"/>
                  <a:pt x="2873" y="534"/>
                </a:cubicBezTo>
                <a:cubicBezTo>
                  <a:pt x="2795" y="534"/>
                  <a:pt x="2751" y="496"/>
                  <a:pt x="2729" y="437"/>
                </a:cubicBezTo>
                <a:lnTo>
                  <a:pt x="2622" y="499"/>
                </a:lnTo>
                <a:cubicBezTo>
                  <a:pt x="2657" y="593"/>
                  <a:pt x="2741" y="655"/>
                  <a:pt x="2870" y="655"/>
                </a:cubicBezTo>
                <a:close/>
                <a:moveTo>
                  <a:pt x="3367" y="655"/>
                </a:moveTo>
                <a:cubicBezTo>
                  <a:pt x="3500" y="655"/>
                  <a:pt x="3606" y="552"/>
                  <a:pt x="3606" y="418"/>
                </a:cubicBezTo>
                <a:cubicBezTo>
                  <a:pt x="3606" y="283"/>
                  <a:pt x="3500" y="180"/>
                  <a:pt x="3367" y="180"/>
                </a:cubicBezTo>
                <a:cubicBezTo>
                  <a:pt x="3235" y="180"/>
                  <a:pt x="3130" y="283"/>
                  <a:pt x="3130" y="418"/>
                </a:cubicBezTo>
                <a:cubicBezTo>
                  <a:pt x="3130" y="552"/>
                  <a:pt x="3235" y="655"/>
                  <a:pt x="3367" y="655"/>
                </a:cubicBezTo>
                <a:close/>
                <a:moveTo>
                  <a:pt x="3367" y="542"/>
                </a:moveTo>
                <a:cubicBezTo>
                  <a:pt x="3299" y="542"/>
                  <a:pt x="3246" y="490"/>
                  <a:pt x="3246" y="418"/>
                </a:cubicBezTo>
                <a:cubicBezTo>
                  <a:pt x="3246" y="345"/>
                  <a:pt x="3299" y="293"/>
                  <a:pt x="3367" y="293"/>
                </a:cubicBezTo>
                <a:cubicBezTo>
                  <a:pt x="3437" y="293"/>
                  <a:pt x="3490" y="345"/>
                  <a:pt x="3490" y="418"/>
                </a:cubicBezTo>
                <a:cubicBezTo>
                  <a:pt x="3490" y="490"/>
                  <a:pt x="3437" y="542"/>
                  <a:pt x="3367" y="542"/>
                </a:cubicBezTo>
                <a:close/>
                <a:moveTo>
                  <a:pt x="4152" y="180"/>
                </a:moveTo>
                <a:cubicBezTo>
                  <a:pt x="4091" y="180"/>
                  <a:pt x="4046" y="204"/>
                  <a:pt x="4018" y="245"/>
                </a:cubicBezTo>
                <a:cubicBezTo>
                  <a:pt x="3993" y="203"/>
                  <a:pt x="3951" y="180"/>
                  <a:pt x="3896" y="180"/>
                </a:cubicBezTo>
                <a:cubicBezTo>
                  <a:pt x="3838" y="180"/>
                  <a:pt x="3796" y="203"/>
                  <a:pt x="3771" y="240"/>
                </a:cubicBezTo>
                <a:lnTo>
                  <a:pt x="3771" y="193"/>
                </a:lnTo>
                <a:lnTo>
                  <a:pt x="3655" y="193"/>
                </a:lnTo>
                <a:lnTo>
                  <a:pt x="3655" y="642"/>
                </a:lnTo>
                <a:lnTo>
                  <a:pt x="3771" y="642"/>
                </a:lnTo>
                <a:lnTo>
                  <a:pt x="3771" y="390"/>
                </a:lnTo>
                <a:cubicBezTo>
                  <a:pt x="3771" y="322"/>
                  <a:pt x="3806" y="288"/>
                  <a:pt x="3855" y="288"/>
                </a:cubicBezTo>
                <a:cubicBezTo>
                  <a:pt x="3904" y="288"/>
                  <a:pt x="3931" y="320"/>
                  <a:pt x="3931" y="373"/>
                </a:cubicBezTo>
                <a:lnTo>
                  <a:pt x="3931" y="642"/>
                </a:lnTo>
                <a:lnTo>
                  <a:pt x="4047" y="642"/>
                </a:lnTo>
                <a:lnTo>
                  <a:pt x="4047" y="390"/>
                </a:lnTo>
                <a:cubicBezTo>
                  <a:pt x="4047" y="322"/>
                  <a:pt x="4079" y="288"/>
                  <a:pt x="4130" y="288"/>
                </a:cubicBezTo>
                <a:cubicBezTo>
                  <a:pt x="4179" y="288"/>
                  <a:pt x="4206" y="320"/>
                  <a:pt x="4206" y="373"/>
                </a:cubicBezTo>
                <a:lnTo>
                  <a:pt x="4206" y="642"/>
                </a:lnTo>
                <a:lnTo>
                  <a:pt x="4322" y="642"/>
                </a:lnTo>
                <a:lnTo>
                  <a:pt x="4322" y="365"/>
                </a:lnTo>
                <a:cubicBezTo>
                  <a:pt x="4322" y="253"/>
                  <a:pt x="4255" y="180"/>
                  <a:pt x="4152" y="180"/>
                </a:cubicBezTo>
                <a:close/>
                <a:moveTo>
                  <a:pt x="4602" y="655"/>
                </a:moveTo>
                <a:cubicBezTo>
                  <a:pt x="4734" y="655"/>
                  <a:pt x="4840" y="552"/>
                  <a:pt x="4840" y="418"/>
                </a:cubicBezTo>
                <a:cubicBezTo>
                  <a:pt x="4840" y="283"/>
                  <a:pt x="4734" y="180"/>
                  <a:pt x="4602" y="180"/>
                </a:cubicBezTo>
                <a:cubicBezTo>
                  <a:pt x="4470" y="180"/>
                  <a:pt x="4365" y="283"/>
                  <a:pt x="4365" y="418"/>
                </a:cubicBezTo>
                <a:cubicBezTo>
                  <a:pt x="4365" y="552"/>
                  <a:pt x="4470" y="655"/>
                  <a:pt x="4602" y="655"/>
                </a:cubicBezTo>
                <a:close/>
                <a:moveTo>
                  <a:pt x="4602" y="542"/>
                </a:moveTo>
                <a:cubicBezTo>
                  <a:pt x="4534" y="542"/>
                  <a:pt x="4481" y="490"/>
                  <a:pt x="4481" y="418"/>
                </a:cubicBezTo>
                <a:cubicBezTo>
                  <a:pt x="4481" y="345"/>
                  <a:pt x="4534" y="293"/>
                  <a:pt x="4602" y="293"/>
                </a:cubicBezTo>
                <a:cubicBezTo>
                  <a:pt x="4671" y="293"/>
                  <a:pt x="4724" y="345"/>
                  <a:pt x="4724" y="418"/>
                </a:cubicBezTo>
                <a:cubicBezTo>
                  <a:pt x="4724" y="490"/>
                  <a:pt x="4671" y="542"/>
                  <a:pt x="4602" y="542"/>
                </a:cubicBezTo>
                <a:close/>
                <a:moveTo>
                  <a:pt x="4986" y="320"/>
                </a:moveTo>
                <a:cubicBezTo>
                  <a:pt x="4986" y="296"/>
                  <a:pt x="5010" y="283"/>
                  <a:pt x="5038" y="283"/>
                </a:cubicBezTo>
                <a:cubicBezTo>
                  <a:pt x="5072" y="283"/>
                  <a:pt x="5097" y="301"/>
                  <a:pt x="5110" y="329"/>
                </a:cubicBezTo>
                <a:lnTo>
                  <a:pt x="5209" y="275"/>
                </a:lnTo>
                <a:cubicBezTo>
                  <a:pt x="5174" y="213"/>
                  <a:pt x="5111" y="180"/>
                  <a:pt x="5038" y="180"/>
                </a:cubicBezTo>
                <a:cubicBezTo>
                  <a:pt x="4946" y="180"/>
                  <a:pt x="4868" y="231"/>
                  <a:pt x="4868" y="323"/>
                </a:cubicBezTo>
                <a:cubicBezTo>
                  <a:pt x="4868" y="481"/>
                  <a:pt x="5100" y="445"/>
                  <a:pt x="5100" y="511"/>
                </a:cubicBezTo>
                <a:cubicBezTo>
                  <a:pt x="5100" y="537"/>
                  <a:pt x="5074" y="550"/>
                  <a:pt x="5038" y="550"/>
                </a:cubicBezTo>
                <a:cubicBezTo>
                  <a:pt x="4993" y="550"/>
                  <a:pt x="4962" y="528"/>
                  <a:pt x="4949" y="491"/>
                </a:cubicBezTo>
                <a:lnTo>
                  <a:pt x="4849" y="548"/>
                </a:lnTo>
                <a:cubicBezTo>
                  <a:pt x="4881" y="617"/>
                  <a:pt x="4948" y="655"/>
                  <a:pt x="5038" y="655"/>
                </a:cubicBezTo>
                <a:cubicBezTo>
                  <a:pt x="5134" y="655"/>
                  <a:pt x="5218" y="608"/>
                  <a:pt x="5218" y="511"/>
                </a:cubicBezTo>
                <a:cubicBezTo>
                  <a:pt x="5218" y="346"/>
                  <a:pt x="4986" y="387"/>
                  <a:pt x="4986" y="320"/>
                </a:cubicBezTo>
                <a:close/>
                <a:moveTo>
                  <a:pt x="5786" y="193"/>
                </a:moveTo>
                <a:lnTo>
                  <a:pt x="5786" y="436"/>
                </a:lnTo>
                <a:cubicBezTo>
                  <a:pt x="5786" y="514"/>
                  <a:pt x="5744" y="547"/>
                  <a:pt x="5687" y="547"/>
                </a:cubicBezTo>
                <a:cubicBezTo>
                  <a:pt x="5635" y="547"/>
                  <a:pt x="5598" y="516"/>
                  <a:pt x="5598" y="454"/>
                </a:cubicBezTo>
                <a:lnTo>
                  <a:pt x="5598" y="193"/>
                </a:lnTo>
                <a:lnTo>
                  <a:pt x="5482" y="193"/>
                </a:lnTo>
                <a:lnTo>
                  <a:pt x="5482" y="469"/>
                </a:lnTo>
                <a:cubicBezTo>
                  <a:pt x="5482" y="588"/>
                  <a:pt x="5557" y="655"/>
                  <a:pt x="5652" y="655"/>
                </a:cubicBezTo>
                <a:cubicBezTo>
                  <a:pt x="5712" y="655"/>
                  <a:pt x="5759" y="633"/>
                  <a:pt x="5786" y="592"/>
                </a:cubicBezTo>
                <a:lnTo>
                  <a:pt x="5786" y="642"/>
                </a:lnTo>
                <a:lnTo>
                  <a:pt x="5902" y="642"/>
                </a:lnTo>
                <a:lnTo>
                  <a:pt x="5902" y="193"/>
                </a:lnTo>
                <a:lnTo>
                  <a:pt x="5786" y="193"/>
                </a:lnTo>
                <a:close/>
                <a:moveTo>
                  <a:pt x="6225" y="180"/>
                </a:moveTo>
                <a:cubicBezTo>
                  <a:pt x="6165" y="180"/>
                  <a:pt x="6118" y="203"/>
                  <a:pt x="6091" y="243"/>
                </a:cubicBezTo>
                <a:lnTo>
                  <a:pt x="6091" y="193"/>
                </a:lnTo>
                <a:lnTo>
                  <a:pt x="5975" y="193"/>
                </a:lnTo>
                <a:lnTo>
                  <a:pt x="5975" y="642"/>
                </a:lnTo>
                <a:lnTo>
                  <a:pt x="6091" y="642"/>
                </a:lnTo>
                <a:lnTo>
                  <a:pt x="6091" y="400"/>
                </a:lnTo>
                <a:cubicBezTo>
                  <a:pt x="6091" y="321"/>
                  <a:pt x="6134" y="288"/>
                  <a:pt x="6190" y="288"/>
                </a:cubicBezTo>
                <a:cubicBezTo>
                  <a:pt x="6242" y="288"/>
                  <a:pt x="6279" y="319"/>
                  <a:pt x="6279" y="381"/>
                </a:cubicBezTo>
                <a:lnTo>
                  <a:pt x="6279" y="642"/>
                </a:lnTo>
                <a:lnTo>
                  <a:pt x="6395" y="642"/>
                </a:lnTo>
                <a:lnTo>
                  <a:pt x="6395" y="366"/>
                </a:lnTo>
                <a:cubicBezTo>
                  <a:pt x="6395" y="247"/>
                  <a:pt x="6321" y="180"/>
                  <a:pt x="6225" y="180"/>
                </a:cubicBezTo>
                <a:close/>
                <a:moveTo>
                  <a:pt x="6803" y="193"/>
                </a:moveTo>
                <a:lnTo>
                  <a:pt x="6803" y="246"/>
                </a:lnTo>
                <a:cubicBezTo>
                  <a:pt x="6771" y="205"/>
                  <a:pt x="6722" y="180"/>
                  <a:pt x="6656" y="180"/>
                </a:cubicBezTo>
                <a:cubicBezTo>
                  <a:pt x="6537" y="180"/>
                  <a:pt x="6438" y="283"/>
                  <a:pt x="6438" y="418"/>
                </a:cubicBezTo>
                <a:cubicBezTo>
                  <a:pt x="6438" y="552"/>
                  <a:pt x="6537" y="655"/>
                  <a:pt x="6656" y="655"/>
                </a:cubicBezTo>
                <a:cubicBezTo>
                  <a:pt x="6722" y="655"/>
                  <a:pt x="6771" y="630"/>
                  <a:pt x="6803" y="589"/>
                </a:cubicBezTo>
                <a:lnTo>
                  <a:pt x="6803" y="642"/>
                </a:lnTo>
                <a:lnTo>
                  <a:pt x="6919" y="642"/>
                </a:lnTo>
                <a:lnTo>
                  <a:pt x="6919" y="193"/>
                </a:lnTo>
                <a:lnTo>
                  <a:pt x="6803" y="193"/>
                </a:lnTo>
                <a:close/>
                <a:moveTo>
                  <a:pt x="6678" y="544"/>
                </a:moveTo>
                <a:cubicBezTo>
                  <a:pt x="6607" y="544"/>
                  <a:pt x="6554" y="493"/>
                  <a:pt x="6554" y="418"/>
                </a:cubicBezTo>
                <a:cubicBezTo>
                  <a:pt x="6554" y="342"/>
                  <a:pt x="6607" y="291"/>
                  <a:pt x="6678" y="291"/>
                </a:cubicBezTo>
                <a:cubicBezTo>
                  <a:pt x="6750" y="291"/>
                  <a:pt x="6803" y="342"/>
                  <a:pt x="6803" y="418"/>
                </a:cubicBezTo>
                <a:cubicBezTo>
                  <a:pt x="6803" y="493"/>
                  <a:pt x="6750" y="544"/>
                  <a:pt x="6678" y="544"/>
                </a:cubicBezTo>
                <a:close/>
                <a:moveTo>
                  <a:pt x="122" y="1279"/>
                </a:moveTo>
                <a:lnTo>
                  <a:pt x="461" y="1279"/>
                </a:lnTo>
                <a:cubicBezTo>
                  <a:pt x="463" y="1264"/>
                  <a:pt x="465" y="1249"/>
                  <a:pt x="465" y="1232"/>
                </a:cubicBezTo>
                <a:cubicBezTo>
                  <a:pt x="465" y="1099"/>
                  <a:pt x="371" y="994"/>
                  <a:pt x="238" y="994"/>
                </a:cubicBezTo>
                <a:cubicBezTo>
                  <a:pt x="96" y="994"/>
                  <a:pt x="0" y="1098"/>
                  <a:pt x="0" y="1232"/>
                </a:cubicBezTo>
                <a:cubicBezTo>
                  <a:pt x="0" y="1366"/>
                  <a:pt x="95" y="1469"/>
                  <a:pt x="247" y="1469"/>
                </a:cubicBezTo>
                <a:cubicBezTo>
                  <a:pt x="333" y="1469"/>
                  <a:pt x="400" y="1434"/>
                  <a:pt x="443" y="1373"/>
                </a:cubicBezTo>
                <a:lnTo>
                  <a:pt x="349" y="1319"/>
                </a:lnTo>
                <a:cubicBezTo>
                  <a:pt x="329" y="1345"/>
                  <a:pt x="293" y="1364"/>
                  <a:pt x="248" y="1364"/>
                </a:cubicBezTo>
                <a:cubicBezTo>
                  <a:pt x="187" y="1364"/>
                  <a:pt x="138" y="1339"/>
                  <a:pt x="122" y="1279"/>
                </a:cubicBezTo>
                <a:close/>
                <a:moveTo>
                  <a:pt x="120" y="1189"/>
                </a:moveTo>
                <a:cubicBezTo>
                  <a:pt x="133" y="1132"/>
                  <a:pt x="175" y="1099"/>
                  <a:pt x="238" y="1099"/>
                </a:cubicBezTo>
                <a:cubicBezTo>
                  <a:pt x="286" y="1099"/>
                  <a:pt x="335" y="1125"/>
                  <a:pt x="349" y="1189"/>
                </a:cubicBezTo>
                <a:lnTo>
                  <a:pt x="120" y="1189"/>
                </a:lnTo>
                <a:close/>
                <a:moveTo>
                  <a:pt x="1010" y="994"/>
                </a:moveTo>
                <a:cubicBezTo>
                  <a:pt x="949" y="994"/>
                  <a:pt x="904" y="1019"/>
                  <a:pt x="876" y="1059"/>
                </a:cubicBezTo>
                <a:cubicBezTo>
                  <a:pt x="851" y="1018"/>
                  <a:pt x="810" y="994"/>
                  <a:pt x="754" y="994"/>
                </a:cubicBezTo>
                <a:cubicBezTo>
                  <a:pt x="696" y="994"/>
                  <a:pt x="654" y="1017"/>
                  <a:pt x="629" y="1054"/>
                </a:cubicBezTo>
                <a:lnTo>
                  <a:pt x="629" y="1007"/>
                </a:lnTo>
                <a:lnTo>
                  <a:pt x="513" y="1007"/>
                </a:lnTo>
                <a:lnTo>
                  <a:pt x="513" y="1457"/>
                </a:lnTo>
                <a:lnTo>
                  <a:pt x="629" y="1457"/>
                </a:lnTo>
                <a:lnTo>
                  <a:pt x="629" y="1204"/>
                </a:lnTo>
                <a:cubicBezTo>
                  <a:pt x="629" y="1136"/>
                  <a:pt x="664" y="1102"/>
                  <a:pt x="714" y="1102"/>
                </a:cubicBezTo>
                <a:cubicBezTo>
                  <a:pt x="762" y="1102"/>
                  <a:pt x="789" y="1135"/>
                  <a:pt x="789" y="1188"/>
                </a:cubicBezTo>
                <a:lnTo>
                  <a:pt x="789" y="1457"/>
                </a:lnTo>
                <a:lnTo>
                  <a:pt x="905" y="1457"/>
                </a:lnTo>
                <a:lnTo>
                  <a:pt x="905" y="1204"/>
                </a:lnTo>
                <a:cubicBezTo>
                  <a:pt x="905" y="1136"/>
                  <a:pt x="938" y="1102"/>
                  <a:pt x="989" y="1102"/>
                </a:cubicBezTo>
                <a:cubicBezTo>
                  <a:pt x="1037" y="1102"/>
                  <a:pt x="1064" y="1135"/>
                  <a:pt x="1064" y="1188"/>
                </a:cubicBezTo>
                <a:lnTo>
                  <a:pt x="1064" y="1457"/>
                </a:lnTo>
                <a:lnTo>
                  <a:pt x="1180" y="1457"/>
                </a:lnTo>
                <a:lnTo>
                  <a:pt x="1180" y="1180"/>
                </a:lnTo>
                <a:cubicBezTo>
                  <a:pt x="1180" y="1067"/>
                  <a:pt x="1113" y="994"/>
                  <a:pt x="1010" y="994"/>
                </a:cubicBezTo>
                <a:close/>
                <a:moveTo>
                  <a:pt x="1508" y="994"/>
                </a:moveTo>
                <a:cubicBezTo>
                  <a:pt x="1442" y="994"/>
                  <a:pt x="1395" y="1019"/>
                  <a:pt x="1362" y="1060"/>
                </a:cubicBezTo>
                <a:lnTo>
                  <a:pt x="1362" y="1007"/>
                </a:lnTo>
                <a:lnTo>
                  <a:pt x="1246" y="1007"/>
                </a:lnTo>
                <a:lnTo>
                  <a:pt x="1246" y="1637"/>
                </a:lnTo>
                <a:lnTo>
                  <a:pt x="1362" y="1637"/>
                </a:lnTo>
                <a:lnTo>
                  <a:pt x="1362" y="1404"/>
                </a:lnTo>
                <a:cubicBezTo>
                  <a:pt x="1395" y="1445"/>
                  <a:pt x="1442" y="1469"/>
                  <a:pt x="1508" y="1469"/>
                </a:cubicBezTo>
                <a:cubicBezTo>
                  <a:pt x="1629" y="1469"/>
                  <a:pt x="1728" y="1366"/>
                  <a:pt x="1728" y="1232"/>
                </a:cubicBezTo>
                <a:cubicBezTo>
                  <a:pt x="1728" y="1098"/>
                  <a:pt x="1629" y="994"/>
                  <a:pt x="1508" y="994"/>
                </a:cubicBezTo>
                <a:close/>
                <a:moveTo>
                  <a:pt x="1487" y="1359"/>
                </a:moveTo>
                <a:cubicBezTo>
                  <a:pt x="1415" y="1359"/>
                  <a:pt x="1362" y="1307"/>
                  <a:pt x="1362" y="1232"/>
                </a:cubicBezTo>
                <a:cubicBezTo>
                  <a:pt x="1362" y="1156"/>
                  <a:pt x="1415" y="1105"/>
                  <a:pt x="1487" y="1105"/>
                </a:cubicBezTo>
                <a:cubicBezTo>
                  <a:pt x="1558" y="1105"/>
                  <a:pt x="1612" y="1156"/>
                  <a:pt x="1612" y="1232"/>
                </a:cubicBezTo>
                <a:cubicBezTo>
                  <a:pt x="1612" y="1307"/>
                  <a:pt x="1558" y="1359"/>
                  <a:pt x="1487" y="1359"/>
                </a:cubicBezTo>
                <a:close/>
                <a:moveTo>
                  <a:pt x="1892" y="1084"/>
                </a:moveTo>
                <a:lnTo>
                  <a:pt x="1892" y="1007"/>
                </a:lnTo>
                <a:lnTo>
                  <a:pt x="1776" y="1007"/>
                </a:lnTo>
                <a:lnTo>
                  <a:pt x="1776" y="1457"/>
                </a:lnTo>
                <a:lnTo>
                  <a:pt x="1892" y="1457"/>
                </a:lnTo>
                <a:lnTo>
                  <a:pt x="1892" y="1242"/>
                </a:lnTo>
                <a:cubicBezTo>
                  <a:pt x="1892" y="1147"/>
                  <a:pt x="1969" y="1120"/>
                  <a:pt x="2029" y="1127"/>
                </a:cubicBezTo>
                <a:lnTo>
                  <a:pt x="2029" y="998"/>
                </a:lnTo>
                <a:cubicBezTo>
                  <a:pt x="1972" y="998"/>
                  <a:pt x="1916" y="1023"/>
                  <a:pt x="1892" y="1084"/>
                </a:cubicBezTo>
                <a:close/>
                <a:moveTo>
                  <a:pt x="2144" y="1279"/>
                </a:moveTo>
                <a:lnTo>
                  <a:pt x="2484" y="1279"/>
                </a:lnTo>
                <a:cubicBezTo>
                  <a:pt x="2486" y="1264"/>
                  <a:pt x="2488" y="1249"/>
                  <a:pt x="2488" y="1232"/>
                </a:cubicBezTo>
                <a:cubicBezTo>
                  <a:pt x="2488" y="1099"/>
                  <a:pt x="2394" y="994"/>
                  <a:pt x="2260" y="994"/>
                </a:cubicBezTo>
                <a:cubicBezTo>
                  <a:pt x="2119" y="994"/>
                  <a:pt x="2023" y="1098"/>
                  <a:pt x="2023" y="1232"/>
                </a:cubicBezTo>
                <a:cubicBezTo>
                  <a:pt x="2023" y="1366"/>
                  <a:pt x="2118" y="1469"/>
                  <a:pt x="2269" y="1469"/>
                </a:cubicBezTo>
                <a:cubicBezTo>
                  <a:pt x="2356" y="1469"/>
                  <a:pt x="2423" y="1434"/>
                  <a:pt x="2466" y="1373"/>
                </a:cubicBezTo>
                <a:lnTo>
                  <a:pt x="2372" y="1319"/>
                </a:lnTo>
                <a:cubicBezTo>
                  <a:pt x="2352" y="1345"/>
                  <a:pt x="2316" y="1364"/>
                  <a:pt x="2271" y="1364"/>
                </a:cubicBezTo>
                <a:cubicBezTo>
                  <a:pt x="2210" y="1364"/>
                  <a:pt x="2161" y="1339"/>
                  <a:pt x="2144" y="1279"/>
                </a:cubicBezTo>
                <a:close/>
                <a:moveTo>
                  <a:pt x="2143" y="1189"/>
                </a:moveTo>
                <a:cubicBezTo>
                  <a:pt x="2156" y="1132"/>
                  <a:pt x="2198" y="1099"/>
                  <a:pt x="2260" y="1099"/>
                </a:cubicBezTo>
                <a:cubicBezTo>
                  <a:pt x="2309" y="1099"/>
                  <a:pt x="2358" y="1125"/>
                  <a:pt x="2372" y="1189"/>
                </a:cubicBezTo>
                <a:lnTo>
                  <a:pt x="2143" y="1189"/>
                </a:lnTo>
                <a:close/>
                <a:moveTo>
                  <a:pt x="2625" y="1135"/>
                </a:moveTo>
                <a:cubicBezTo>
                  <a:pt x="2625" y="1110"/>
                  <a:pt x="2648" y="1098"/>
                  <a:pt x="2677" y="1098"/>
                </a:cubicBezTo>
                <a:cubicBezTo>
                  <a:pt x="2710" y="1098"/>
                  <a:pt x="2736" y="1115"/>
                  <a:pt x="2749" y="1144"/>
                </a:cubicBezTo>
                <a:lnTo>
                  <a:pt x="2848" y="1090"/>
                </a:lnTo>
                <a:cubicBezTo>
                  <a:pt x="2813" y="1027"/>
                  <a:pt x="2750" y="994"/>
                  <a:pt x="2677" y="994"/>
                </a:cubicBezTo>
                <a:cubicBezTo>
                  <a:pt x="2584" y="994"/>
                  <a:pt x="2506" y="1045"/>
                  <a:pt x="2506" y="1137"/>
                </a:cubicBezTo>
                <a:cubicBezTo>
                  <a:pt x="2506" y="1296"/>
                  <a:pt x="2738" y="1260"/>
                  <a:pt x="2738" y="1325"/>
                </a:cubicBezTo>
                <a:cubicBezTo>
                  <a:pt x="2738" y="1351"/>
                  <a:pt x="2713" y="1364"/>
                  <a:pt x="2676" y="1364"/>
                </a:cubicBezTo>
                <a:cubicBezTo>
                  <a:pt x="2631" y="1364"/>
                  <a:pt x="2601" y="1342"/>
                  <a:pt x="2588" y="1305"/>
                </a:cubicBezTo>
                <a:lnTo>
                  <a:pt x="2487" y="1362"/>
                </a:lnTo>
                <a:cubicBezTo>
                  <a:pt x="2520" y="1431"/>
                  <a:pt x="2586" y="1469"/>
                  <a:pt x="2676" y="1469"/>
                </a:cubicBezTo>
                <a:cubicBezTo>
                  <a:pt x="2772" y="1469"/>
                  <a:pt x="2857" y="1422"/>
                  <a:pt x="2857" y="1325"/>
                </a:cubicBezTo>
                <a:cubicBezTo>
                  <a:pt x="2857" y="1160"/>
                  <a:pt x="2625" y="1201"/>
                  <a:pt x="2625" y="1135"/>
                </a:cubicBezTo>
                <a:close/>
                <a:moveTo>
                  <a:pt x="3234" y="1007"/>
                </a:moveTo>
                <a:lnTo>
                  <a:pt x="3234" y="1060"/>
                </a:lnTo>
                <a:cubicBezTo>
                  <a:pt x="3202" y="1019"/>
                  <a:pt x="3153" y="994"/>
                  <a:pt x="3087" y="994"/>
                </a:cubicBezTo>
                <a:cubicBezTo>
                  <a:pt x="2968" y="994"/>
                  <a:pt x="2869" y="1098"/>
                  <a:pt x="2869" y="1232"/>
                </a:cubicBezTo>
                <a:cubicBezTo>
                  <a:pt x="2869" y="1366"/>
                  <a:pt x="2968" y="1469"/>
                  <a:pt x="3087" y="1469"/>
                </a:cubicBezTo>
                <a:cubicBezTo>
                  <a:pt x="3153" y="1469"/>
                  <a:pt x="3202" y="1444"/>
                  <a:pt x="3234" y="1404"/>
                </a:cubicBezTo>
                <a:lnTo>
                  <a:pt x="3234" y="1457"/>
                </a:lnTo>
                <a:lnTo>
                  <a:pt x="3350" y="1457"/>
                </a:lnTo>
                <a:lnTo>
                  <a:pt x="3350" y="1007"/>
                </a:lnTo>
                <a:lnTo>
                  <a:pt x="3234" y="1007"/>
                </a:lnTo>
                <a:close/>
                <a:moveTo>
                  <a:pt x="3109" y="1359"/>
                </a:moveTo>
                <a:cubicBezTo>
                  <a:pt x="3038" y="1359"/>
                  <a:pt x="2985" y="1307"/>
                  <a:pt x="2985" y="1232"/>
                </a:cubicBezTo>
                <a:cubicBezTo>
                  <a:pt x="2985" y="1156"/>
                  <a:pt x="3038" y="1105"/>
                  <a:pt x="3109" y="1105"/>
                </a:cubicBezTo>
                <a:cubicBezTo>
                  <a:pt x="3181" y="1105"/>
                  <a:pt x="3234" y="1156"/>
                  <a:pt x="3234" y="1232"/>
                </a:cubicBezTo>
                <a:cubicBezTo>
                  <a:pt x="3234" y="1307"/>
                  <a:pt x="3181" y="1359"/>
                  <a:pt x="3109" y="1359"/>
                </a:cubicBezTo>
                <a:close/>
                <a:moveTo>
                  <a:pt x="8353" y="994"/>
                </a:moveTo>
                <a:cubicBezTo>
                  <a:pt x="8287" y="994"/>
                  <a:pt x="8239" y="1019"/>
                  <a:pt x="8207" y="1060"/>
                </a:cubicBezTo>
                <a:lnTo>
                  <a:pt x="8207" y="1007"/>
                </a:lnTo>
                <a:lnTo>
                  <a:pt x="8091" y="1007"/>
                </a:lnTo>
                <a:lnTo>
                  <a:pt x="8091" y="1637"/>
                </a:lnTo>
                <a:lnTo>
                  <a:pt x="8207" y="1637"/>
                </a:lnTo>
                <a:lnTo>
                  <a:pt x="8207" y="1404"/>
                </a:lnTo>
                <a:cubicBezTo>
                  <a:pt x="8239" y="1445"/>
                  <a:pt x="8287" y="1469"/>
                  <a:pt x="8353" y="1469"/>
                </a:cubicBezTo>
                <a:cubicBezTo>
                  <a:pt x="8473" y="1469"/>
                  <a:pt x="8572" y="1366"/>
                  <a:pt x="8572" y="1232"/>
                </a:cubicBezTo>
                <a:cubicBezTo>
                  <a:pt x="8572" y="1098"/>
                  <a:pt x="8473" y="994"/>
                  <a:pt x="8353" y="994"/>
                </a:cubicBezTo>
                <a:close/>
                <a:moveTo>
                  <a:pt x="8331" y="1359"/>
                </a:moveTo>
                <a:cubicBezTo>
                  <a:pt x="8260" y="1359"/>
                  <a:pt x="8207" y="1307"/>
                  <a:pt x="8207" y="1232"/>
                </a:cubicBezTo>
                <a:cubicBezTo>
                  <a:pt x="8207" y="1156"/>
                  <a:pt x="8260" y="1105"/>
                  <a:pt x="8331" y="1105"/>
                </a:cubicBezTo>
                <a:cubicBezTo>
                  <a:pt x="8403" y="1105"/>
                  <a:pt x="8456" y="1156"/>
                  <a:pt x="8456" y="1232"/>
                </a:cubicBezTo>
                <a:cubicBezTo>
                  <a:pt x="8456" y="1307"/>
                  <a:pt x="8403" y="1359"/>
                  <a:pt x="8331" y="1359"/>
                </a:cubicBezTo>
                <a:close/>
                <a:moveTo>
                  <a:pt x="8835" y="1469"/>
                </a:moveTo>
                <a:cubicBezTo>
                  <a:pt x="8967" y="1469"/>
                  <a:pt x="9073" y="1366"/>
                  <a:pt x="9073" y="1232"/>
                </a:cubicBezTo>
                <a:cubicBezTo>
                  <a:pt x="9073" y="1098"/>
                  <a:pt x="8967" y="994"/>
                  <a:pt x="8835" y="994"/>
                </a:cubicBezTo>
                <a:cubicBezTo>
                  <a:pt x="8703" y="994"/>
                  <a:pt x="8597" y="1098"/>
                  <a:pt x="8597" y="1232"/>
                </a:cubicBezTo>
                <a:cubicBezTo>
                  <a:pt x="8597" y="1366"/>
                  <a:pt x="8703" y="1469"/>
                  <a:pt x="8835" y="1469"/>
                </a:cubicBezTo>
                <a:close/>
                <a:moveTo>
                  <a:pt x="8835" y="1356"/>
                </a:moveTo>
                <a:cubicBezTo>
                  <a:pt x="8767" y="1356"/>
                  <a:pt x="8714" y="1305"/>
                  <a:pt x="8714" y="1232"/>
                </a:cubicBezTo>
                <a:cubicBezTo>
                  <a:pt x="8714" y="1159"/>
                  <a:pt x="8767" y="1108"/>
                  <a:pt x="8835" y="1108"/>
                </a:cubicBezTo>
                <a:cubicBezTo>
                  <a:pt x="8904" y="1108"/>
                  <a:pt x="8957" y="1159"/>
                  <a:pt x="8957" y="1232"/>
                </a:cubicBezTo>
                <a:cubicBezTo>
                  <a:pt x="8957" y="1305"/>
                  <a:pt x="8904" y="1356"/>
                  <a:pt x="8835" y="1356"/>
                </a:cubicBezTo>
                <a:close/>
                <a:moveTo>
                  <a:pt x="9238" y="1084"/>
                </a:moveTo>
                <a:lnTo>
                  <a:pt x="9238" y="1007"/>
                </a:lnTo>
                <a:lnTo>
                  <a:pt x="9122" y="1007"/>
                </a:lnTo>
                <a:lnTo>
                  <a:pt x="9122" y="1457"/>
                </a:lnTo>
                <a:lnTo>
                  <a:pt x="9238" y="1457"/>
                </a:lnTo>
                <a:lnTo>
                  <a:pt x="9238" y="1242"/>
                </a:lnTo>
                <a:cubicBezTo>
                  <a:pt x="9238" y="1147"/>
                  <a:pt x="9315" y="1120"/>
                  <a:pt x="9375" y="1127"/>
                </a:cubicBezTo>
                <a:lnTo>
                  <a:pt x="9375" y="998"/>
                </a:lnTo>
                <a:cubicBezTo>
                  <a:pt x="9318" y="998"/>
                  <a:pt x="9262" y="1023"/>
                  <a:pt x="9238" y="1084"/>
                </a:cubicBezTo>
                <a:close/>
                <a:moveTo>
                  <a:pt x="953" y="1933"/>
                </a:moveTo>
                <a:lnTo>
                  <a:pt x="638" y="1933"/>
                </a:lnTo>
                <a:lnTo>
                  <a:pt x="638" y="2042"/>
                </a:lnTo>
                <a:lnTo>
                  <a:pt x="828" y="2042"/>
                </a:lnTo>
                <a:cubicBezTo>
                  <a:pt x="807" y="2114"/>
                  <a:pt x="744" y="2162"/>
                  <a:pt x="645" y="2162"/>
                </a:cubicBezTo>
                <a:cubicBezTo>
                  <a:pt x="513" y="2162"/>
                  <a:pt x="430" y="2074"/>
                  <a:pt x="430" y="1957"/>
                </a:cubicBezTo>
                <a:cubicBezTo>
                  <a:pt x="430" y="1837"/>
                  <a:pt x="516" y="1749"/>
                  <a:pt x="636" y="1749"/>
                </a:cubicBezTo>
                <a:cubicBezTo>
                  <a:pt x="712" y="1749"/>
                  <a:pt x="776" y="1786"/>
                  <a:pt x="805" y="1836"/>
                </a:cubicBezTo>
                <a:lnTo>
                  <a:pt x="911" y="1775"/>
                </a:lnTo>
                <a:cubicBezTo>
                  <a:pt x="858" y="1689"/>
                  <a:pt x="756" y="1628"/>
                  <a:pt x="637" y="1628"/>
                </a:cubicBezTo>
                <a:cubicBezTo>
                  <a:pt x="449" y="1628"/>
                  <a:pt x="307" y="1774"/>
                  <a:pt x="307" y="1957"/>
                </a:cubicBezTo>
                <a:cubicBezTo>
                  <a:pt x="307" y="2137"/>
                  <a:pt x="447" y="2283"/>
                  <a:pt x="644" y="2283"/>
                </a:cubicBezTo>
                <a:cubicBezTo>
                  <a:pt x="825" y="2283"/>
                  <a:pt x="953" y="2163"/>
                  <a:pt x="953" y="1981"/>
                </a:cubicBezTo>
                <a:lnTo>
                  <a:pt x="953" y="1933"/>
                </a:lnTo>
                <a:close/>
                <a:moveTo>
                  <a:pt x="1119" y="1898"/>
                </a:moveTo>
                <a:lnTo>
                  <a:pt x="1119" y="1821"/>
                </a:lnTo>
                <a:lnTo>
                  <a:pt x="1003" y="1821"/>
                </a:lnTo>
                <a:lnTo>
                  <a:pt x="1003" y="2271"/>
                </a:lnTo>
                <a:lnTo>
                  <a:pt x="1119" y="2271"/>
                </a:lnTo>
                <a:lnTo>
                  <a:pt x="1119" y="2056"/>
                </a:lnTo>
                <a:cubicBezTo>
                  <a:pt x="1119" y="1961"/>
                  <a:pt x="1195" y="1934"/>
                  <a:pt x="1256" y="1942"/>
                </a:cubicBezTo>
                <a:lnTo>
                  <a:pt x="1256" y="1812"/>
                </a:lnTo>
                <a:cubicBezTo>
                  <a:pt x="1199" y="1812"/>
                  <a:pt x="1142" y="1837"/>
                  <a:pt x="1119" y="1898"/>
                </a:cubicBezTo>
                <a:close/>
                <a:moveTo>
                  <a:pt x="1371" y="2094"/>
                </a:moveTo>
                <a:lnTo>
                  <a:pt x="1710" y="2094"/>
                </a:lnTo>
                <a:cubicBezTo>
                  <a:pt x="1713" y="2078"/>
                  <a:pt x="1715" y="2063"/>
                  <a:pt x="1715" y="2046"/>
                </a:cubicBezTo>
                <a:cubicBezTo>
                  <a:pt x="1715" y="1914"/>
                  <a:pt x="1620" y="1808"/>
                  <a:pt x="1487" y="1808"/>
                </a:cubicBezTo>
                <a:cubicBezTo>
                  <a:pt x="1346" y="1808"/>
                  <a:pt x="1250" y="1912"/>
                  <a:pt x="1250" y="2046"/>
                </a:cubicBezTo>
                <a:cubicBezTo>
                  <a:pt x="1250" y="2180"/>
                  <a:pt x="1345" y="2283"/>
                  <a:pt x="1496" y="2283"/>
                </a:cubicBezTo>
                <a:cubicBezTo>
                  <a:pt x="1582" y="2283"/>
                  <a:pt x="1650" y="2248"/>
                  <a:pt x="1692" y="2187"/>
                </a:cubicBezTo>
                <a:lnTo>
                  <a:pt x="1599" y="2133"/>
                </a:lnTo>
                <a:cubicBezTo>
                  <a:pt x="1579" y="2159"/>
                  <a:pt x="1543" y="2178"/>
                  <a:pt x="1498" y="2178"/>
                </a:cubicBezTo>
                <a:cubicBezTo>
                  <a:pt x="1437" y="2178"/>
                  <a:pt x="1387" y="2153"/>
                  <a:pt x="1371" y="2094"/>
                </a:cubicBezTo>
                <a:close/>
                <a:moveTo>
                  <a:pt x="1369" y="2004"/>
                </a:moveTo>
                <a:cubicBezTo>
                  <a:pt x="1383" y="1946"/>
                  <a:pt x="1425" y="1913"/>
                  <a:pt x="1487" y="1913"/>
                </a:cubicBezTo>
                <a:cubicBezTo>
                  <a:pt x="1536" y="1913"/>
                  <a:pt x="1584" y="1939"/>
                  <a:pt x="1599" y="2004"/>
                </a:cubicBezTo>
                <a:lnTo>
                  <a:pt x="1369" y="2004"/>
                </a:lnTo>
                <a:close/>
                <a:moveTo>
                  <a:pt x="2101" y="1821"/>
                </a:moveTo>
                <a:lnTo>
                  <a:pt x="2101" y="1874"/>
                </a:lnTo>
                <a:cubicBezTo>
                  <a:pt x="2068" y="1834"/>
                  <a:pt x="2020" y="1808"/>
                  <a:pt x="1954" y="1808"/>
                </a:cubicBezTo>
                <a:cubicBezTo>
                  <a:pt x="1834" y="1808"/>
                  <a:pt x="1736" y="1912"/>
                  <a:pt x="1736" y="2046"/>
                </a:cubicBezTo>
                <a:cubicBezTo>
                  <a:pt x="1736" y="2180"/>
                  <a:pt x="1834" y="2283"/>
                  <a:pt x="1954" y="2283"/>
                </a:cubicBezTo>
                <a:cubicBezTo>
                  <a:pt x="2020" y="2283"/>
                  <a:pt x="2068" y="2258"/>
                  <a:pt x="2101" y="2218"/>
                </a:cubicBezTo>
                <a:lnTo>
                  <a:pt x="2101" y="2271"/>
                </a:lnTo>
                <a:lnTo>
                  <a:pt x="2217" y="2271"/>
                </a:lnTo>
                <a:lnTo>
                  <a:pt x="2217" y="1821"/>
                </a:lnTo>
                <a:lnTo>
                  <a:pt x="2101" y="1821"/>
                </a:lnTo>
                <a:close/>
                <a:moveTo>
                  <a:pt x="1976" y="2173"/>
                </a:moveTo>
                <a:cubicBezTo>
                  <a:pt x="1905" y="2173"/>
                  <a:pt x="1852" y="2121"/>
                  <a:pt x="1852" y="2046"/>
                </a:cubicBezTo>
                <a:cubicBezTo>
                  <a:pt x="1852" y="1970"/>
                  <a:pt x="1905" y="1919"/>
                  <a:pt x="1976" y="1919"/>
                </a:cubicBezTo>
                <a:cubicBezTo>
                  <a:pt x="2048" y="1919"/>
                  <a:pt x="2101" y="1970"/>
                  <a:pt x="2101" y="2046"/>
                </a:cubicBezTo>
                <a:cubicBezTo>
                  <a:pt x="2101" y="2121"/>
                  <a:pt x="2048" y="2173"/>
                  <a:pt x="1976" y="2173"/>
                </a:cubicBezTo>
                <a:close/>
                <a:moveTo>
                  <a:pt x="2546" y="1933"/>
                </a:moveTo>
                <a:lnTo>
                  <a:pt x="2546" y="1821"/>
                </a:lnTo>
                <a:lnTo>
                  <a:pt x="2445" y="1821"/>
                </a:lnTo>
                <a:lnTo>
                  <a:pt x="2445" y="1695"/>
                </a:lnTo>
                <a:lnTo>
                  <a:pt x="2328" y="1730"/>
                </a:lnTo>
                <a:lnTo>
                  <a:pt x="2328" y="1821"/>
                </a:lnTo>
                <a:lnTo>
                  <a:pt x="2250" y="1821"/>
                </a:lnTo>
                <a:lnTo>
                  <a:pt x="2250" y="1933"/>
                </a:lnTo>
                <a:lnTo>
                  <a:pt x="2328" y="1933"/>
                </a:lnTo>
                <a:lnTo>
                  <a:pt x="2328" y="2120"/>
                </a:lnTo>
                <a:cubicBezTo>
                  <a:pt x="2328" y="2241"/>
                  <a:pt x="2383" y="2289"/>
                  <a:pt x="2546" y="2271"/>
                </a:cubicBezTo>
                <a:lnTo>
                  <a:pt x="2546" y="2166"/>
                </a:lnTo>
                <a:cubicBezTo>
                  <a:pt x="2480" y="2169"/>
                  <a:pt x="2445" y="2168"/>
                  <a:pt x="2445" y="2120"/>
                </a:cubicBezTo>
                <a:lnTo>
                  <a:pt x="2445" y="1933"/>
                </a:lnTo>
                <a:lnTo>
                  <a:pt x="2546" y="1933"/>
                </a:lnTo>
                <a:close/>
                <a:moveTo>
                  <a:pt x="3067" y="1641"/>
                </a:moveTo>
                <a:lnTo>
                  <a:pt x="2832" y="1641"/>
                </a:lnTo>
                <a:lnTo>
                  <a:pt x="2832" y="2271"/>
                </a:lnTo>
                <a:lnTo>
                  <a:pt x="2957" y="2271"/>
                </a:lnTo>
                <a:lnTo>
                  <a:pt x="2957" y="2064"/>
                </a:lnTo>
                <a:lnTo>
                  <a:pt x="3067" y="2064"/>
                </a:lnTo>
                <a:cubicBezTo>
                  <a:pt x="3189" y="2064"/>
                  <a:pt x="3282" y="1970"/>
                  <a:pt x="3282" y="1852"/>
                </a:cubicBezTo>
                <a:cubicBezTo>
                  <a:pt x="3282" y="1735"/>
                  <a:pt x="3189" y="1641"/>
                  <a:pt x="3067" y="1641"/>
                </a:cubicBezTo>
                <a:close/>
                <a:moveTo>
                  <a:pt x="3067" y="1948"/>
                </a:moveTo>
                <a:lnTo>
                  <a:pt x="2957" y="1948"/>
                </a:lnTo>
                <a:lnTo>
                  <a:pt x="2957" y="1757"/>
                </a:lnTo>
                <a:lnTo>
                  <a:pt x="3067" y="1757"/>
                </a:lnTo>
                <a:cubicBezTo>
                  <a:pt x="3120" y="1757"/>
                  <a:pt x="3159" y="1798"/>
                  <a:pt x="3159" y="1852"/>
                </a:cubicBezTo>
                <a:cubicBezTo>
                  <a:pt x="3159" y="1906"/>
                  <a:pt x="3120" y="1948"/>
                  <a:pt x="3067" y="1948"/>
                </a:cubicBezTo>
                <a:close/>
                <a:moveTo>
                  <a:pt x="3325" y="2271"/>
                </a:moveTo>
                <a:lnTo>
                  <a:pt x="3441" y="2271"/>
                </a:lnTo>
                <a:lnTo>
                  <a:pt x="3441" y="1614"/>
                </a:lnTo>
                <a:lnTo>
                  <a:pt x="3325" y="1614"/>
                </a:lnTo>
                <a:lnTo>
                  <a:pt x="3325" y="2271"/>
                </a:lnTo>
                <a:close/>
                <a:moveTo>
                  <a:pt x="3856" y="1821"/>
                </a:moveTo>
                <a:lnTo>
                  <a:pt x="3856" y="1874"/>
                </a:lnTo>
                <a:cubicBezTo>
                  <a:pt x="3823" y="1834"/>
                  <a:pt x="3775" y="1808"/>
                  <a:pt x="3709" y="1808"/>
                </a:cubicBezTo>
                <a:cubicBezTo>
                  <a:pt x="3589" y="1808"/>
                  <a:pt x="3490" y="1912"/>
                  <a:pt x="3490" y="2046"/>
                </a:cubicBezTo>
                <a:cubicBezTo>
                  <a:pt x="3490" y="2180"/>
                  <a:pt x="3589" y="2283"/>
                  <a:pt x="3709" y="2283"/>
                </a:cubicBezTo>
                <a:cubicBezTo>
                  <a:pt x="3775" y="2283"/>
                  <a:pt x="3823" y="2258"/>
                  <a:pt x="3856" y="2218"/>
                </a:cubicBezTo>
                <a:lnTo>
                  <a:pt x="3856" y="2271"/>
                </a:lnTo>
                <a:lnTo>
                  <a:pt x="3972" y="2271"/>
                </a:lnTo>
                <a:lnTo>
                  <a:pt x="3972" y="1821"/>
                </a:lnTo>
                <a:lnTo>
                  <a:pt x="3856" y="1821"/>
                </a:lnTo>
                <a:close/>
                <a:moveTo>
                  <a:pt x="3731" y="2173"/>
                </a:moveTo>
                <a:cubicBezTo>
                  <a:pt x="3659" y="2173"/>
                  <a:pt x="3606" y="2121"/>
                  <a:pt x="3606" y="2046"/>
                </a:cubicBezTo>
                <a:cubicBezTo>
                  <a:pt x="3606" y="1970"/>
                  <a:pt x="3659" y="1919"/>
                  <a:pt x="3731" y="1919"/>
                </a:cubicBezTo>
                <a:cubicBezTo>
                  <a:pt x="3802" y="1919"/>
                  <a:pt x="3856" y="1970"/>
                  <a:pt x="3856" y="2046"/>
                </a:cubicBezTo>
                <a:cubicBezTo>
                  <a:pt x="3856" y="2121"/>
                  <a:pt x="3802" y="2173"/>
                  <a:pt x="3731" y="2173"/>
                </a:cubicBezTo>
                <a:close/>
                <a:moveTo>
                  <a:pt x="4258" y="2283"/>
                </a:moveTo>
                <a:cubicBezTo>
                  <a:pt x="4346" y="2283"/>
                  <a:pt x="4422" y="2237"/>
                  <a:pt x="4461" y="2166"/>
                </a:cubicBezTo>
                <a:lnTo>
                  <a:pt x="4360" y="2109"/>
                </a:lnTo>
                <a:cubicBezTo>
                  <a:pt x="4342" y="2146"/>
                  <a:pt x="4304" y="2168"/>
                  <a:pt x="4257" y="2168"/>
                </a:cubicBezTo>
                <a:cubicBezTo>
                  <a:pt x="4188" y="2168"/>
                  <a:pt x="4136" y="2117"/>
                  <a:pt x="4136" y="2046"/>
                </a:cubicBezTo>
                <a:cubicBezTo>
                  <a:pt x="4136" y="1974"/>
                  <a:pt x="4188" y="1923"/>
                  <a:pt x="4257" y="1923"/>
                </a:cubicBezTo>
                <a:cubicBezTo>
                  <a:pt x="4303" y="1923"/>
                  <a:pt x="4341" y="1946"/>
                  <a:pt x="4359" y="1983"/>
                </a:cubicBezTo>
                <a:lnTo>
                  <a:pt x="4459" y="1924"/>
                </a:lnTo>
                <a:cubicBezTo>
                  <a:pt x="4422" y="1855"/>
                  <a:pt x="4346" y="1808"/>
                  <a:pt x="4258" y="1808"/>
                </a:cubicBezTo>
                <a:cubicBezTo>
                  <a:pt x="4121" y="1808"/>
                  <a:pt x="4020" y="1912"/>
                  <a:pt x="4020" y="2046"/>
                </a:cubicBezTo>
                <a:cubicBezTo>
                  <a:pt x="4020" y="2180"/>
                  <a:pt x="4121" y="2283"/>
                  <a:pt x="4258" y="2283"/>
                </a:cubicBezTo>
                <a:close/>
                <a:moveTo>
                  <a:pt x="4580" y="2094"/>
                </a:moveTo>
                <a:lnTo>
                  <a:pt x="4919" y="2094"/>
                </a:lnTo>
                <a:cubicBezTo>
                  <a:pt x="4922" y="2078"/>
                  <a:pt x="4924" y="2063"/>
                  <a:pt x="4924" y="2046"/>
                </a:cubicBezTo>
                <a:cubicBezTo>
                  <a:pt x="4924" y="1914"/>
                  <a:pt x="4829" y="1808"/>
                  <a:pt x="4696" y="1808"/>
                </a:cubicBezTo>
                <a:cubicBezTo>
                  <a:pt x="4555" y="1808"/>
                  <a:pt x="4459" y="1912"/>
                  <a:pt x="4459" y="2046"/>
                </a:cubicBezTo>
                <a:cubicBezTo>
                  <a:pt x="4459" y="2180"/>
                  <a:pt x="4554" y="2283"/>
                  <a:pt x="4705" y="2283"/>
                </a:cubicBezTo>
                <a:cubicBezTo>
                  <a:pt x="4791" y="2283"/>
                  <a:pt x="4859" y="2248"/>
                  <a:pt x="4901" y="2187"/>
                </a:cubicBezTo>
                <a:lnTo>
                  <a:pt x="4808" y="2133"/>
                </a:lnTo>
                <a:cubicBezTo>
                  <a:pt x="4788" y="2159"/>
                  <a:pt x="4752" y="2178"/>
                  <a:pt x="4707" y="2178"/>
                </a:cubicBezTo>
                <a:cubicBezTo>
                  <a:pt x="4646" y="2178"/>
                  <a:pt x="4596" y="2153"/>
                  <a:pt x="4580" y="2094"/>
                </a:cubicBezTo>
                <a:close/>
                <a:moveTo>
                  <a:pt x="4578" y="2004"/>
                </a:moveTo>
                <a:cubicBezTo>
                  <a:pt x="4592" y="1946"/>
                  <a:pt x="4634" y="1913"/>
                  <a:pt x="4696" y="1913"/>
                </a:cubicBezTo>
                <a:cubicBezTo>
                  <a:pt x="4745" y="1913"/>
                  <a:pt x="4793" y="1939"/>
                  <a:pt x="4808" y="2004"/>
                </a:cubicBezTo>
                <a:lnTo>
                  <a:pt x="4578" y="2004"/>
                </a:lnTo>
                <a:close/>
                <a:moveTo>
                  <a:pt x="5454" y="1933"/>
                </a:moveTo>
                <a:lnTo>
                  <a:pt x="5454" y="1821"/>
                </a:lnTo>
                <a:lnTo>
                  <a:pt x="5352" y="1821"/>
                </a:lnTo>
                <a:lnTo>
                  <a:pt x="5352" y="1695"/>
                </a:lnTo>
                <a:lnTo>
                  <a:pt x="5236" y="1730"/>
                </a:lnTo>
                <a:lnTo>
                  <a:pt x="5236" y="1821"/>
                </a:lnTo>
                <a:lnTo>
                  <a:pt x="5158" y="1821"/>
                </a:lnTo>
                <a:lnTo>
                  <a:pt x="5158" y="1933"/>
                </a:lnTo>
                <a:lnTo>
                  <a:pt x="5236" y="1933"/>
                </a:lnTo>
                <a:lnTo>
                  <a:pt x="5236" y="2120"/>
                </a:lnTo>
                <a:cubicBezTo>
                  <a:pt x="5236" y="2241"/>
                  <a:pt x="5291" y="2289"/>
                  <a:pt x="5454" y="2271"/>
                </a:cubicBezTo>
                <a:lnTo>
                  <a:pt x="5454" y="2166"/>
                </a:lnTo>
                <a:cubicBezTo>
                  <a:pt x="5387" y="2169"/>
                  <a:pt x="5352" y="2168"/>
                  <a:pt x="5352" y="2120"/>
                </a:cubicBezTo>
                <a:lnTo>
                  <a:pt x="5352" y="1933"/>
                </a:lnTo>
                <a:lnTo>
                  <a:pt x="5454" y="1933"/>
                </a:lnTo>
                <a:close/>
                <a:moveTo>
                  <a:pt x="5703" y="2283"/>
                </a:moveTo>
                <a:cubicBezTo>
                  <a:pt x="5835" y="2283"/>
                  <a:pt x="5941" y="2180"/>
                  <a:pt x="5941" y="2046"/>
                </a:cubicBezTo>
                <a:cubicBezTo>
                  <a:pt x="5941" y="1912"/>
                  <a:pt x="5835" y="1808"/>
                  <a:pt x="5703" y="1808"/>
                </a:cubicBezTo>
                <a:cubicBezTo>
                  <a:pt x="5571" y="1808"/>
                  <a:pt x="5466" y="1912"/>
                  <a:pt x="5466" y="2046"/>
                </a:cubicBezTo>
                <a:cubicBezTo>
                  <a:pt x="5466" y="2180"/>
                  <a:pt x="5571" y="2283"/>
                  <a:pt x="5703" y="2283"/>
                </a:cubicBezTo>
                <a:close/>
                <a:moveTo>
                  <a:pt x="5703" y="2170"/>
                </a:moveTo>
                <a:cubicBezTo>
                  <a:pt x="5635" y="2170"/>
                  <a:pt x="5582" y="2119"/>
                  <a:pt x="5582" y="2046"/>
                </a:cubicBezTo>
                <a:cubicBezTo>
                  <a:pt x="5582" y="1973"/>
                  <a:pt x="5635" y="1922"/>
                  <a:pt x="5703" y="1922"/>
                </a:cubicBezTo>
                <a:cubicBezTo>
                  <a:pt x="5772" y="1922"/>
                  <a:pt x="5825" y="1973"/>
                  <a:pt x="5825" y="2046"/>
                </a:cubicBezTo>
                <a:cubicBezTo>
                  <a:pt x="5825" y="2119"/>
                  <a:pt x="5772" y="2170"/>
                  <a:pt x="5703" y="2170"/>
                </a:cubicBezTo>
                <a:close/>
                <a:moveTo>
                  <a:pt x="6352" y="2271"/>
                </a:moveTo>
                <a:lnTo>
                  <a:pt x="6493" y="2271"/>
                </a:lnTo>
                <a:lnTo>
                  <a:pt x="6611" y="1855"/>
                </a:lnTo>
                <a:lnTo>
                  <a:pt x="6730" y="2271"/>
                </a:lnTo>
                <a:lnTo>
                  <a:pt x="6871" y="2271"/>
                </a:lnTo>
                <a:lnTo>
                  <a:pt x="7047" y="1641"/>
                </a:lnTo>
                <a:lnTo>
                  <a:pt x="6917" y="1641"/>
                </a:lnTo>
                <a:lnTo>
                  <a:pt x="6796" y="2108"/>
                </a:lnTo>
                <a:lnTo>
                  <a:pt x="6664" y="1641"/>
                </a:lnTo>
                <a:lnTo>
                  <a:pt x="6558" y="1641"/>
                </a:lnTo>
                <a:lnTo>
                  <a:pt x="6426" y="2108"/>
                </a:lnTo>
                <a:lnTo>
                  <a:pt x="6306" y="1641"/>
                </a:lnTo>
                <a:lnTo>
                  <a:pt x="6175" y="1641"/>
                </a:lnTo>
                <a:lnTo>
                  <a:pt x="6352" y="2271"/>
                </a:lnTo>
                <a:close/>
                <a:moveTo>
                  <a:pt x="7241" y="2283"/>
                </a:moveTo>
                <a:cubicBezTo>
                  <a:pt x="7373" y="2283"/>
                  <a:pt x="7479" y="2180"/>
                  <a:pt x="7479" y="2046"/>
                </a:cubicBezTo>
                <a:cubicBezTo>
                  <a:pt x="7479" y="1912"/>
                  <a:pt x="7373" y="1808"/>
                  <a:pt x="7241" y="1808"/>
                </a:cubicBezTo>
                <a:cubicBezTo>
                  <a:pt x="7109" y="1808"/>
                  <a:pt x="7003" y="1912"/>
                  <a:pt x="7003" y="2046"/>
                </a:cubicBezTo>
                <a:cubicBezTo>
                  <a:pt x="7003" y="2180"/>
                  <a:pt x="7109" y="2283"/>
                  <a:pt x="7241" y="2283"/>
                </a:cubicBezTo>
                <a:close/>
                <a:moveTo>
                  <a:pt x="7241" y="2170"/>
                </a:moveTo>
                <a:cubicBezTo>
                  <a:pt x="7172" y="2170"/>
                  <a:pt x="7119" y="2119"/>
                  <a:pt x="7119" y="2046"/>
                </a:cubicBezTo>
                <a:cubicBezTo>
                  <a:pt x="7119" y="1973"/>
                  <a:pt x="7172" y="1922"/>
                  <a:pt x="7241" y="1922"/>
                </a:cubicBezTo>
                <a:cubicBezTo>
                  <a:pt x="7310" y="1922"/>
                  <a:pt x="7363" y="1973"/>
                  <a:pt x="7363" y="2046"/>
                </a:cubicBezTo>
                <a:cubicBezTo>
                  <a:pt x="7363" y="2119"/>
                  <a:pt x="7310" y="2170"/>
                  <a:pt x="7241" y="2170"/>
                </a:cubicBezTo>
                <a:close/>
                <a:moveTo>
                  <a:pt x="7644" y="1898"/>
                </a:moveTo>
                <a:lnTo>
                  <a:pt x="7644" y="1821"/>
                </a:lnTo>
                <a:lnTo>
                  <a:pt x="7528" y="1821"/>
                </a:lnTo>
                <a:lnTo>
                  <a:pt x="7528" y="2271"/>
                </a:lnTo>
                <a:lnTo>
                  <a:pt x="7644" y="2271"/>
                </a:lnTo>
                <a:lnTo>
                  <a:pt x="7644" y="2056"/>
                </a:lnTo>
                <a:cubicBezTo>
                  <a:pt x="7644" y="1961"/>
                  <a:pt x="7720" y="1934"/>
                  <a:pt x="7781" y="1942"/>
                </a:cubicBezTo>
                <a:lnTo>
                  <a:pt x="7781" y="1812"/>
                </a:lnTo>
                <a:cubicBezTo>
                  <a:pt x="7724" y="1812"/>
                  <a:pt x="7667" y="1837"/>
                  <a:pt x="7644" y="1898"/>
                </a:cubicBezTo>
                <a:close/>
                <a:moveTo>
                  <a:pt x="8230" y="2271"/>
                </a:moveTo>
                <a:lnTo>
                  <a:pt x="8043" y="2043"/>
                </a:lnTo>
                <a:lnTo>
                  <a:pt x="8224" y="1821"/>
                </a:lnTo>
                <a:lnTo>
                  <a:pt x="8086" y="1821"/>
                </a:lnTo>
                <a:lnTo>
                  <a:pt x="7931" y="2019"/>
                </a:lnTo>
                <a:lnTo>
                  <a:pt x="7931" y="1641"/>
                </a:lnTo>
                <a:lnTo>
                  <a:pt x="7815" y="1641"/>
                </a:lnTo>
                <a:lnTo>
                  <a:pt x="7815" y="2271"/>
                </a:lnTo>
                <a:lnTo>
                  <a:pt x="7931" y="2271"/>
                </a:lnTo>
                <a:lnTo>
                  <a:pt x="7931" y="2067"/>
                </a:lnTo>
                <a:lnTo>
                  <a:pt x="8095" y="2271"/>
                </a:lnTo>
                <a:lnTo>
                  <a:pt x="8230" y="2271"/>
                </a:lnTo>
                <a:close/>
                <a:moveTo>
                  <a:pt x="8916" y="2059"/>
                </a:moveTo>
                <a:lnTo>
                  <a:pt x="9008" y="2059"/>
                </a:lnTo>
                <a:lnTo>
                  <a:pt x="9032" y="1821"/>
                </a:lnTo>
                <a:lnTo>
                  <a:pt x="9032" y="1641"/>
                </a:lnTo>
                <a:lnTo>
                  <a:pt x="8892" y="1641"/>
                </a:lnTo>
                <a:lnTo>
                  <a:pt x="8892" y="1821"/>
                </a:lnTo>
                <a:lnTo>
                  <a:pt x="8916" y="2059"/>
                </a:lnTo>
                <a:close/>
                <a:moveTo>
                  <a:pt x="8962" y="2283"/>
                </a:moveTo>
                <a:cubicBezTo>
                  <a:pt x="9005" y="2283"/>
                  <a:pt x="9039" y="2248"/>
                  <a:pt x="9039" y="2206"/>
                </a:cubicBezTo>
                <a:cubicBezTo>
                  <a:pt x="9039" y="2164"/>
                  <a:pt x="9005" y="2130"/>
                  <a:pt x="8962" y="2130"/>
                </a:cubicBezTo>
                <a:cubicBezTo>
                  <a:pt x="8920" y="2130"/>
                  <a:pt x="8886" y="2164"/>
                  <a:pt x="8886" y="2206"/>
                </a:cubicBezTo>
                <a:cubicBezTo>
                  <a:pt x="8886" y="2248"/>
                  <a:pt x="8920" y="2283"/>
                  <a:pt x="8962" y="2283"/>
                </a:cubicBezTo>
                <a:close/>
                <a:moveTo>
                  <a:pt x="8520" y="1630"/>
                </a:moveTo>
                <a:cubicBezTo>
                  <a:pt x="8340" y="1630"/>
                  <a:pt x="8195" y="1776"/>
                  <a:pt x="8195" y="1956"/>
                </a:cubicBezTo>
                <a:cubicBezTo>
                  <a:pt x="8195" y="2136"/>
                  <a:pt x="8340" y="2282"/>
                  <a:pt x="8520" y="2282"/>
                </a:cubicBezTo>
                <a:cubicBezTo>
                  <a:pt x="8700" y="2282"/>
                  <a:pt x="8846" y="2136"/>
                  <a:pt x="8846" y="1956"/>
                </a:cubicBezTo>
                <a:cubicBezTo>
                  <a:pt x="8846" y="1776"/>
                  <a:pt x="8700" y="1630"/>
                  <a:pt x="8520" y="1630"/>
                </a:cubicBezTo>
                <a:close/>
                <a:moveTo>
                  <a:pt x="8520" y="2251"/>
                </a:moveTo>
                <a:cubicBezTo>
                  <a:pt x="8358" y="2251"/>
                  <a:pt x="8228" y="2119"/>
                  <a:pt x="8228" y="1956"/>
                </a:cubicBezTo>
                <a:cubicBezTo>
                  <a:pt x="8228" y="1793"/>
                  <a:pt x="8358" y="1661"/>
                  <a:pt x="8520" y="1661"/>
                </a:cubicBezTo>
                <a:cubicBezTo>
                  <a:pt x="8681" y="1661"/>
                  <a:pt x="8812" y="1793"/>
                  <a:pt x="8812" y="1956"/>
                </a:cubicBezTo>
                <a:cubicBezTo>
                  <a:pt x="8812" y="2119"/>
                  <a:pt x="8681" y="2251"/>
                  <a:pt x="8520" y="2251"/>
                </a:cubicBezTo>
                <a:close/>
                <a:moveTo>
                  <a:pt x="8660" y="1900"/>
                </a:moveTo>
                <a:cubicBezTo>
                  <a:pt x="8660" y="1834"/>
                  <a:pt x="8602" y="1790"/>
                  <a:pt x="8531" y="1790"/>
                </a:cubicBezTo>
                <a:lnTo>
                  <a:pt x="8397" y="1790"/>
                </a:lnTo>
                <a:lnTo>
                  <a:pt x="8397" y="2122"/>
                </a:lnTo>
                <a:lnTo>
                  <a:pt x="8493" y="2122"/>
                </a:lnTo>
                <a:lnTo>
                  <a:pt x="8493" y="2023"/>
                </a:lnTo>
                <a:lnTo>
                  <a:pt x="8528" y="2023"/>
                </a:lnTo>
                <a:lnTo>
                  <a:pt x="8575" y="2122"/>
                </a:lnTo>
                <a:lnTo>
                  <a:pt x="8679" y="2122"/>
                </a:lnTo>
                <a:lnTo>
                  <a:pt x="8610" y="2000"/>
                </a:lnTo>
                <a:cubicBezTo>
                  <a:pt x="8641" y="1978"/>
                  <a:pt x="8660" y="1944"/>
                  <a:pt x="8660" y="1900"/>
                </a:cubicBezTo>
                <a:close/>
                <a:moveTo>
                  <a:pt x="8493" y="1877"/>
                </a:moveTo>
                <a:lnTo>
                  <a:pt x="8523" y="1877"/>
                </a:lnTo>
                <a:cubicBezTo>
                  <a:pt x="8548" y="1877"/>
                  <a:pt x="8564" y="1887"/>
                  <a:pt x="8564" y="1910"/>
                </a:cubicBezTo>
                <a:cubicBezTo>
                  <a:pt x="8564" y="1929"/>
                  <a:pt x="8548" y="1942"/>
                  <a:pt x="8523" y="1942"/>
                </a:cubicBezTo>
                <a:lnTo>
                  <a:pt x="8493" y="1942"/>
                </a:lnTo>
                <a:lnTo>
                  <a:pt x="8493" y="1877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3000375" y="3700463"/>
            <a:ext cx="1649413" cy="263525"/>
          </a:xfrm>
          <a:custGeom>
            <a:avLst/>
            <a:gdLst>
              <a:gd name="T0" fmla="*/ 340 w 4170"/>
              <a:gd name="T1" fmla="*/ 485 h 665"/>
              <a:gd name="T2" fmla="*/ 236 w 4170"/>
              <a:gd name="T3" fmla="*/ 298 h 665"/>
              <a:gd name="T4" fmla="*/ 237 w 4170"/>
              <a:gd name="T5" fmla="*/ 184 h 665"/>
              <a:gd name="T6" fmla="*/ 559 w 4170"/>
              <a:gd name="T7" fmla="*/ 469 h 665"/>
              <a:gd name="T8" fmla="*/ 676 w 4170"/>
              <a:gd name="T9" fmla="*/ 184 h 665"/>
              <a:gd name="T10" fmla="*/ 881 w 4170"/>
              <a:gd name="T11" fmla="*/ 563 h 665"/>
              <a:gd name="T12" fmla="*/ 559 w 4170"/>
              <a:gd name="T13" fmla="*/ 469 h 665"/>
              <a:gd name="T14" fmla="*/ 787 w 4170"/>
              <a:gd name="T15" fmla="*/ 379 h 665"/>
              <a:gd name="T16" fmla="*/ 1067 w 4170"/>
              <a:gd name="T17" fmla="*/ 197 h 665"/>
              <a:gd name="T18" fmla="*/ 1067 w 4170"/>
              <a:gd name="T19" fmla="*/ 647 h 665"/>
              <a:gd name="T20" fmla="*/ 1204 w 4170"/>
              <a:gd name="T21" fmla="*/ 188 h 665"/>
              <a:gd name="T22" fmla="*/ 1508 w 4170"/>
              <a:gd name="T23" fmla="*/ 197 h 665"/>
              <a:gd name="T24" fmla="*/ 1290 w 4170"/>
              <a:gd name="T25" fmla="*/ 106 h 665"/>
              <a:gd name="T26" fmla="*/ 1212 w 4170"/>
              <a:gd name="T27" fmla="*/ 308 h 665"/>
              <a:gd name="T28" fmla="*/ 1508 w 4170"/>
              <a:gd name="T29" fmla="*/ 647 h 665"/>
              <a:gd name="T30" fmla="*/ 1406 w 4170"/>
              <a:gd name="T31" fmla="*/ 308 h 665"/>
              <a:gd name="T32" fmla="*/ 1686 w 4170"/>
              <a:gd name="T33" fmla="*/ 72 h 665"/>
              <a:gd name="T34" fmla="*/ 1614 w 4170"/>
              <a:gd name="T35" fmla="*/ 143 h 665"/>
              <a:gd name="T36" fmla="*/ 1673 w 4170"/>
              <a:gd name="T37" fmla="*/ 197 h 665"/>
              <a:gd name="T38" fmla="*/ 2141 w 4170"/>
              <a:gd name="T39" fmla="*/ 197 h 665"/>
              <a:gd name="T40" fmla="*/ 1988 w 4170"/>
              <a:gd name="T41" fmla="*/ 116 h 665"/>
              <a:gd name="T42" fmla="*/ 1988 w 4170"/>
              <a:gd name="T43" fmla="*/ 4 h 665"/>
              <a:gd name="T44" fmla="*/ 1712 w 4170"/>
              <a:gd name="T45" fmla="*/ 197 h 665"/>
              <a:gd name="T46" fmla="*/ 1776 w 4170"/>
              <a:gd name="T47" fmla="*/ 647 h 665"/>
              <a:gd name="T48" fmla="*/ 2025 w 4170"/>
              <a:gd name="T49" fmla="*/ 308 h 665"/>
              <a:gd name="T50" fmla="*/ 2141 w 4170"/>
              <a:gd name="T51" fmla="*/ 197 h 665"/>
              <a:gd name="T52" fmla="*/ 2530 w 4170"/>
              <a:gd name="T53" fmla="*/ 485 h 665"/>
              <a:gd name="T54" fmla="*/ 2427 w 4170"/>
              <a:gd name="T55" fmla="*/ 298 h 665"/>
              <a:gd name="T56" fmla="*/ 2428 w 4170"/>
              <a:gd name="T57" fmla="*/ 184 h 665"/>
              <a:gd name="T58" fmla="*/ 2994 w 4170"/>
              <a:gd name="T59" fmla="*/ 197 h 665"/>
              <a:gd name="T60" fmla="*/ 2629 w 4170"/>
              <a:gd name="T61" fmla="*/ 422 h 665"/>
              <a:gd name="T62" fmla="*/ 2994 w 4170"/>
              <a:gd name="T63" fmla="*/ 647 h 665"/>
              <a:gd name="T64" fmla="*/ 2994 w 4170"/>
              <a:gd name="T65" fmla="*/ 197 h 665"/>
              <a:gd name="T66" fmla="*/ 2869 w 4170"/>
              <a:gd name="T67" fmla="*/ 295 h 665"/>
              <a:gd name="T68" fmla="*/ 3523 w 4170"/>
              <a:gd name="T69" fmla="*/ 17 h 665"/>
              <a:gd name="T70" fmla="*/ 3158 w 4170"/>
              <a:gd name="T71" fmla="*/ 422 h 665"/>
              <a:gd name="T72" fmla="*/ 3523 w 4170"/>
              <a:gd name="T73" fmla="*/ 647 h 665"/>
              <a:gd name="T74" fmla="*/ 3523 w 4170"/>
              <a:gd name="T75" fmla="*/ 17 h 665"/>
              <a:gd name="T76" fmla="*/ 3399 w 4170"/>
              <a:gd name="T77" fmla="*/ 295 h 665"/>
              <a:gd name="T78" fmla="*/ 4054 w 4170"/>
              <a:gd name="T79" fmla="*/ 197 h 665"/>
              <a:gd name="T80" fmla="*/ 3689 w 4170"/>
              <a:gd name="T81" fmla="*/ 422 h 665"/>
              <a:gd name="T82" fmla="*/ 4054 w 4170"/>
              <a:gd name="T83" fmla="*/ 647 h 665"/>
              <a:gd name="T84" fmla="*/ 4054 w 4170"/>
              <a:gd name="T85" fmla="*/ 197 h 665"/>
              <a:gd name="T86" fmla="*/ 3929 w 4170"/>
              <a:gd name="T87" fmla="*/ 295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70" h="665">
                <a:moveTo>
                  <a:pt x="237" y="659"/>
                </a:moveTo>
                <a:cubicBezTo>
                  <a:pt x="325" y="659"/>
                  <a:pt x="402" y="612"/>
                  <a:pt x="441" y="542"/>
                </a:cubicBezTo>
                <a:lnTo>
                  <a:pt x="340" y="485"/>
                </a:lnTo>
                <a:cubicBezTo>
                  <a:pt x="322" y="522"/>
                  <a:pt x="283" y="544"/>
                  <a:pt x="236" y="544"/>
                </a:cubicBezTo>
                <a:cubicBezTo>
                  <a:pt x="167" y="544"/>
                  <a:pt x="116" y="493"/>
                  <a:pt x="116" y="422"/>
                </a:cubicBezTo>
                <a:cubicBezTo>
                  <a:pt x="116" y="350"/>
                  <a:pt x="167" y="298"/>
                  <a:pt x="236" y="298"/>
                </a:cubicBezTo>
                <a:cubicBezTo>
                  <a:pt x="282" y="298"/>
                  <a:pt x="321" y="322"/>
                  <a:pt x="339" y="359"/>
                </a:cubicBezTo>
                <a:lnTo>
                  <a:pt x="439" y="300"/>
                </a:lnTo>
                <a:cubicBezTo>
                  <a:pt x="402" y="231"/>
                  <a:pt x="325" y="184"/>
                  <a:pt x="237" y="184"/>
                </a:cubicBezTo>
                <a:cubicBezTo>
                  <a:pt x="101" y="184"/>
                  <a:pt x="0" y="288"/>
                  <a:pt x="0" y="422"/>
                </a:cubicBezTo>
                <a:cubicBezTo>
                  <a:pt x="0" y="556"/>
                  <a:pt x="101" y="659"/>
                  <a:pt x="237" y="659"/>
                </a:cubicBezTo>
                <a:close/>
                <a:moveTo>
                  <a:pt x="559" y="469"/>
                </a:moveTo>
                <a:lnTo>
                  <a:pt x="899" y="469"/>
                </a:lnTo>
                <a:cubicBezTo>
                  <a:pt x="901" y="454"/>
                  <a:pt x="903" y="439"/>
                  <a:pt x="903" y="422"/>
                </a:cubicBezTo>
                <a:cubicBezTo>
                  <a:pt x="903" y="289"/>
                  <a:pt x="809" y="184"/>
                  <a:pt x="676" y="184"/>
                </a:cubicBezTo>
                <a:cubicBezTo>
                  <a:pt x="534" y="184"/>
                  <a:pt x="438" y="288"/>
                  <a:pt x="438" y="422"/>
                </a:cubicBezTo>
                <a:cubicBezTo>
                  <a:pt x="438" y="556"/>
                  <a:pt x="533" y="659"/>
                  <a:pt x="685" y="659"/>
                </a:cubicBezTo>
                <a:cubicBezTo>
                  <a:pt x="771" y="659"/>
                  <a:pt x="838" y="624"/>
                  <a:pt x="881" y="563"/>
                </a:cubicBezTo>
                <a:lnTo>
                  <a:pt x="787" y="509"/>
                </a:lnTo>
                <a:cubicBezTo>
                  <a:pt x="767" y="535"/>
                  <a:pt x="731" y="554"/>
                  <a:pt x="686" y="554"/>
                </a:cubicBezTo>
                <a:cubicBezTo>
                  <a:pt x="625" y="554"/>
                  <a:pt x="576" y="529"/>
                  <a:pt x="559" y="469"/>
                </a:cubicBezTo>
                <a:close/>
                <a:moveTo>
                  <a:pt x="558" y="379"/>
                </a:moveTo>
                <a:cubicBezTo>
                  <a:pt x="571" y="322"/>
                  <a:pt x="613" y="289"/>
                  <a:pt x="676" y="289"/>
                </a:cubicBezTo>
                <a:cubicBezTo>
                  <a:pt x="724" y="289"/>
                  <a:pt x="773" y="315"/>
                  <a:pt x="787" y="379"/>
                </a:cubicBezTo>
                <a:lnTo>
                  <a:pt x="558" y="379"/>
                </a:lnTo>
                <a:close/>
                <a:moveTo>
                  <a:pt x="1067" y="274"/>
                </a:moveTo>
                <a:lnTo>
                  <a:pt x="1067" y="197"/>
                </a:lnTo>
                <a:lnTo>
                  <a:pt x="951" y="197"/>
                </a:lnTo>
                <a:lnTo>
                  <a:pt x="951" y="647"/>
                </a:lnTo>
                <a:lnTo>
                  <a:pt x="1067" y="647"/>
                </a:lnTo>
                <a:lnTo>
                  <a:pt x="1067" y="432"/>
                </a:lnTo>
                <a:cubicBezTo>
                  <a:pt x="1067" y="337"/>
                  <a:pt x="1143" y="310"/>
                  <a:pt x="1204" y="317"/>
                </a:cubicBezTo>
                <a:lnTo>
                  <a:pt x="1204" y="188"/>
                </a:lnTo>
                <a:cubicBezTo>
                  <a:pt x="1147" y="188"/>
                  <a:pt x="1090" y="213"/>
                  <a:pt x="1067" y="274"/>
                </a:cubicBezTo>
                <a:close/>
                <a:moveTo>
                  <a:pt x="1508" y="308"/>
                </a:moveTo>
                <a:lnTo>
                  <a:pt x="1508" y="197"/>
                </a:lnTo>
                <a:lnTo>
                  <a:pt x="1406" y="197"/>
                </a:lnTo>
                <a:lnTo>
                  <a:pt x="1406" y="71"/>
                </a:lnTo>
                <a:lnTo>
                  <a:pt x="1290" y="106"/>
                </a:lnTo>
                <a:lnTo>
                  <a:pt x="1290" y="197"/>
                </a:lnTo>
                <a:lnTo>
                  <a:pt x="1212" y="197"/>
                </a:lnTo>
                <a:lnTo>
                  <a:pt x="1212" y="308"/>
                </a:lnTo>
                <a:lnTo>
                  <a:pt x="1290" y="308"/>
                </a:lnTo>
                <a:lnTo>
                  <a:pt x="1290" y="495"/>
                </a:lnTo>
                <a:cubicBezTo>
                  <a:pt x="1290" y="617"/>
                  <a:pt x="1345" y="665"/>
                  <a:pt x="1508" y="647"/>
                </a:cubicBezTo>
                <a:lnTo>
                  <a:pt x="1508" y="541"/>
                </a:lnTo>
                <a:cubicBezTo>
                  <a:pt x="1441" y="545"/>
                  <a:pt x="1406" y="544"/>
                  <a:pt x="1406" y="495"/>
                </a:cubicBezTo>
                <a:lnTo>
                  <a:pt x="1406" y="308"/>
                </a:lnTo>
                <a:lnTo>
                  <a:pt x="1508" y="308"/>
                </a:lnTo>
                <a:close/>
                <a:moveTo>
                  <a:pt x="1614" y="143"/>
                </a:moveTo>
                <a:cubicBezTo>
                  <a:pt x="1654" y="143"/>
                  <a:pt x="1686" y="110"/>
                  <a:pt x="1686" y="72"/>
                </a:cubicBezTo>
                <a:cubicBezTo>
                  <a:pt x="1686" y="33"/>
                  <a:pt x="1654" y="0"/>
                  <a:pt x="1614" y="0"/>
                </a:cubicBezTo>
                <a:cubicBezTo>
                  <a:pt x="1576" y="0"/>
                  <a:pt x="1543" y="33"/>
                  <a:pt x="1543" y="72"/>
                </a:cubicBezTo>
                <a:cubicBezTo>
                  <a:pt x="1543" y="110"/>
                  <a:pt x="1576" y="143"/>
                  <a:pt x="1614" y="143"/>
                </a:cubicBezTo>
                <a:close/>
                <a:moveTo>
                  <a:pt x="1557" y="647"/>
                </a:moveTo>
                <a:lnTo>
                  <a:pt x="1673" y="647"/>
                </a:lnTo>
                <a:lnTo>
                  <a:pt x="1673" y="197"/>
                </a:lnTo>
                <a:lnTo>
                  <a:pt x="1557" y="197"/>
                </a:lnTo>
                <a:lnTo>
                  <a:pt x="1557" y="647"/>
                </a:lnTo>
                <a:close/>
                <a:moveTo>
                  <a:pt x="2141" y="197"/>
                </a:moveTo>
                <a:lnTo>
                  <a:pt x="1892" y="197"/>
                </a:lnTo>
                <a:lnTo>
                  <a:pt x="1892" y="192"/>
                </a:lnTo>
                <a:cubicBezTo>
                  <a:pt x="1892" y="131"/>
                  <a:pt x="1927" y="116"/>
                  <a:pt x="1988" y="116"/>
                </a:cubicBezTo>
                <a:cubicBezTo>
                  <a:pt x="2020" y="116"/>
                  <a:pt x="2055" y="119"/>
                  <a:pt x="2093" y="123"/>
                </a:cubicBezTo>
                <a:lnTo>
                  <a:pt x="2093" y="17"/>
                </a:lnTo>
                <a:cubicBezTo>
                  <a:pt x="2056" y="9"/>
                  <a:pt x="2022" y="4"/>
                  <a:pt x="1988" y="4"/>
                </a:cubicBezTo>
                <a:cubicBezTo>
                  <a:pt x="1845" y="4"/>
                  <a:pt x="1776" y="68"/>
                  <a:pt x="1776" y="192"/>
                </a:cubicBezTo>
                <a:lnTo>
                  <a:pt x="1776" y="197"/>
                </a:lnTo>
                <a:lnTo>
                  <a:pt x="1712" y="197"/>
                </a:lnTo>
                <a:lnTo>
                  <a:pt x="1712" y="308"/>
                </a:lnTo>
                <a:lnTo>
                  <a:pt x="1776" y="308"/>
                </a:lnTo>
                <a:lnTo>
                  <a:pt x="1776" y="647"/>
                </a:lnTo>
                <a:lnTo>
                  <a:pt x="1892" y="647"/>
                </a:lnTo>
                <a:lnTo>
                  <a:pt x="1892" y="308"/>
                </a:lnTo>
                <a:lnTo>
                  <a:pt x="2025" y="308"/>
                </a:lnTo>
                <a:lnTo>
                  <a:pt x="2025" y="647"/>
                </a:lnTo>
                <a:lnTo>
                  <a:pt x="2141" y="647"/>
                </a:lnTo>
                <a:lnTo>
                  <a:pt x="2141" y="197"/>
                </a:lnTo>
                <a:close/>
                <a:moveTo>
                  <a:pt x="2428" y="659"/>
                </a:moveTo>
                <a:cubicBezTo>
                  <a:pt x="2516" y="659"/>
                  <a:pt x="2592" y="612"/>
                  <a:pt x="2631" y="542"/>
                </a:cubicBezTo>
                <a:lnTo>
                  <a:pt x="2530" y="485"/>
                </a:lnTo>
                <a:cubicBezTo>
                  <a:pt x="2512" y="522"/>
                  <a:pt x="2474" y="544"/>
                  <a:pt x="2427" y="544"/>
                </a:cubicBezTo>
                <a:cubicBezTo>
                  <a:pt x="2358" y="544"/>
                  <a:pt x="2306" y="493"/>
                  <a:pt x="2306" y="422"/>
                </a:cubicBezTo>
                <a:cubicBezTo>
                  <a:pt x="2306" y="350"/>
                  <a:pt x="2358" y="298"/>
                  <a:pt x="2427" y="298"/>
                </a:cubicBezTo>
                <a:cubicBezTo>
                  <a:pt x="2473" y="298"/>
                  <a:pt x="2511" y="322"/>
                  <a:pt x="2529" y="359"/>
                </a:cubicBezTo>
                <a:lnTo>
                  <a:pt x="2629" y="300"/>
                </a:lnTo>
                <a:cubicBezTo>
                  <a:pt x="2592" y="231"/>
                  <a:pt x="2516" y="184"/>
                  <a:pt x="2428" y="184"/>
                </a:cubicBezTo>
                <a:cubicBezTo>
                  <a:pt x="2291" y="184"/>
                  <a:pt x="2190" y="288"/>
                  <a:pt x="2190" y="422"/>
                </a:cubicBezTo>
                <a:cubicBezTo>
                  <a:pt x="2190" y="556"/>
                  <a:pt x="2291" y="659"/>
                  <a:pt x="2428" y="659"/>
                </a:cubicBezTo>
                <a:close/>
                <a:moveTo>
                  <a:pt x="2994" y="197"/>
                </a:moveTo>
                <a:lnTo>
                  <a:pt x="2994" y="250"/>
                </a:lnTo>
                <a:cubicBezTo>
                  <a:pt x="2961" y="209"/>
                  <a:pt x="2913" y="184"/>
                  <a:pt x="2847" y="184"/>
                </a:cubicBezTo>
                <a:cubicBezTo>
                  <a:pt x="2727" y="184"/>
                  <a:pt x="2629" y="288"/>
                  <a:pt x="2629" y="422"/>
                </a:cubicBezTo>
                <a:cubicBezTo>
                  <a:pt x="2629" y="556"/>
                  <a:pt x="2727" y="659"/>
                  <a:pt x="2847" y="659"/>
                </a:cubicBezTo>
                <a:cubicBezTo>
                  <a:pt x="2913" y="659"/>
                  <a:pt x="2961" y="634"/>
                  <a:pt x="2994" y="594"/>
                </a:cubicBezTo>
                <a:lnTo>
                  <a:pt x="2994" y="647"/>
                </a:lnTo>
                <a:lnTo>
                  <a:pt x="3110" y="647"/>
                </a:lnTo>
                <a:lnTo>
                  <a:pt x="3110" y="197"/>
                </a:lnTo>
                <a:lnTo>
                  <a:pt x="2994" y="197"/>
                </a:lnTo>
                <a:close/>
                <a:moveTo>
                  <a:pt x="2869" y="549"/>
                </a:moveTo>
                <a:cubicBezTo>
                  <a:pt x="2798" y="549"/>
                  <a:pt x="2745" y="497"/>
                  <a:pt x="2745" y="422"/>
                </a:cubicBezTo>
                <a:cubicBezTo>
                  <a:pt x="2745" y="346"/>
                  <a:pt x="2798" y="295"/>
                  <a:pt x="2869" y="295"/>
                </a:cubicBezTo>
                <a:cubicBezTo>
                  <a:pt x="2941" y="295"/>
                  <a:pt x="2994" y="346"/>
                  <a:pt x="2994" y="422"/>
                </a:cubicBezTo>
                <a:cubicBezTo>
                  <a:pt x="2994" y="497"/>
                  <a:pt x="2941" y="549"/>
                  <a:pt x="2869" y="549"/>
                </a:cubicBezTo>
                <a:close/>
                <a:moveTo>
                  <a:pt x="3523" y="17"/>
                </a:moveTo>
                <a:lnTo>
                  <a:pt x="3523" y="250"/>
                </a:lnTo>
                <a:cubicBezTo>
                  <a:pt x="3491" y="209"/>
                  <a:pt x="3443" y="184"/>
                  <a:pt x="3377" y="184"/>
                </a:cubicBezTo>
                <a:cubicBezTo>
                  <a:pt x="3257" y="184"/>
                  <a:pt x="3158" y="288"/>
                  <a:pt x="3158" y="422"/>
                </a:cubicBezTo>
                <a:cubicBezTo>
                  <a:pt x="3158" y="556"/>
                  <a:pt x="3257" y="659"/>
                  <a:pt x="3377" y="659"/>
                </a:cubicBezTo>
                <a:cubicBezTo>
                  <a:pt x="3443" y="659"/>
                  <a:pt x="3491" y="635"/>
                  <a:pt x="3523" y="594"/>
                </a:cubicBezTo>
                <a:lnTo>
                  <a:pt x="3523" y="647"/>
                </a:lnTo>
                <a:lnTo>
                  <a:pt x="3639" y="647"/>
                </a:lnTo>
                <a:lnTo>
                  <a:pt x="3639" y="17"/>
                </a:lnTo>
                <a:lnTo>
                  <a:pt x="3523" y="17"/>
                </a:lnTo>
                <a:close/>
                <a:moveTo>
                  <a:pt x="3399" y="549"/>
                </a:moveTo>
                <a:cubicBezTo>
                  <a:pt x="3327" y="549"/>
                  <a:pt x="3274" y="497"/>
                  <a:pt x="3274" y="422"/>
                </a:cubicBezTo>
                <a:cubicBezTo>
                  <a:pt x="3274" y="346"/>
                  <a:pt x="3327" y="295"/>
                  <a:pt x="3399" y="295"/>
                </a:cubicBezTo>
                <a:cubicBezTo>
                  <a:pt x="3470" y="295"/>
                  <a:pt x="3523" y="346"/>
                  <a:pt x="3523" y="422"/>
                </a:cubicBezTo>
                <a:cubicBezTo>
                  <a:pt x="3523" y="497"/>
                  <a:pt x="3470" y="549"/>
                  <a:pt x="3399" y="549"/>
                </a:cubicBezTo>
                <a:close/>
                <a:moveTo>
                  <a:pt x="4054" y="197"/>
                </a:moveTo>
                <a:lnTo>
                  <a:pt x="4054" y="250"/>
                </a:lnTo>
                <a:cubicBezTo>
                  <a:pt x="4021" y="209"/>
                  <a:pt x="3973" y="184"/>
                  <a:pt x="3907" y="184"/>
                </a:cubicBezTo>
                <a:cubicBezTo>
                  <a:pt x="3788" y="184"/>
                  <a:pt x="3689" y="288"/>
                  <a:pt x="3689" y="422"/>
                </a:cubicBezTo>
                <a:cubicBezTo>
                  <a:pt x="3689" y="556"/>
                  <a:pt x="3788" y="659"/>
                  <a:pt x="3907" y="659"/>
                </a:cubicBezTo>
                <a:cubicBezTo>
                  <a:pt x="3973" y="659"/>
                  <a:pt x="4021" y="634"/>
                  <a:pt x="4054" y="594"/>
                </a:cubicBezTo>
                <a:lnTo>
                  <a:pt x="4054" y="647"/>
                </a:lnTo>
                <a:lnTo>
                  <a:pt x="4170" y="647"/>
                </a:lnTo>
                <a:lnTo>
                  <a:pt x="4170" y="197"/>
                </a:lnTo>
                <a:lnTo>
                  <a:pt x="4054" y="197"/>
                </a:lnTo>
                <a:close/>
                <a:moveTo>
                  <a:pt x="3929" y="549"/>
                </a:moveTo>
                <a:cubicBezTo>
                  <a:pt x="3858" y="549"/>
                  <a:pt x="3805" y="497"/>
                  <a:pt x="3805" y="422"/>
                </a:cubicBezTo>
                <a:cubicBezTo>
                  <a:pt x="3805" y="346"/>
                  <a:pt x="3858" y="295"/>
                  <a:pt x="3929" y="295"/>
                </a:cubicBezTo>
                <a:cubicBezTo>
                  <a:pt x="4001" y="295"/>
                  <a:pt x="4054" y="346"/>
                  <a:pt x="4054" y="422"/>
                </a:cubicBezTo>
                <a:cubicBezTo>
                  <a:pt x="4054" y="497"/>
                  <a:pt x="4001" y="549"/>
                  <a:pt x="3929" y="549"/>
                </a:cubicBezTo>
                <a:close/>
              </a:path>
            </a:pathLst>
          </a:cu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2971800" y="1603376"/>
            <a:ext cx="898525" cy="1525588"/>
          </a:xfrm>
          <a:custGeom>
            <a:avLst/>
            <a:gdLst>
              <a:gd name="T0" fmla="*/ 2229 w 2275"/>
              <a:gd name="T1" fmla="*/ 3242 h 3858"/>
              <a:gd name="T2" fmla="*/ 2043 w 2275"/>
              <a:gd name="T3" fmla="*/ 3371 h 3858"/>
              <a:gd name="T4" fmla="*/ 1855 w 2275"/>
              <a:gd name="T5" fmla="*/ 3443 h 3858"/>
              <a:gd name="T6" fmla="*/ 1701 w 2275"/>
              <a:gd name="T7" fmla="*/ 3526 h 3858"/>
              <a:gd name="T8" fmla="*/ 1536 w 2275"/>
              <a:gd name="T9" fmla="*/ 3643 h 3858"/>
              <a:gd name="T10" fmla="*/ 1437 w 2275"/>
              <a:gd name="T11" fmla="*/ 3669 h 3858"/>
              <a:gd name="T12" fmla="*/ 1250 w 2275"/>
              <a:gd name="T13" fmla="*/ 3797 h 3858"/>
              <a:gd name="T14" fmla="*/ 1106 w 2275"/>
              <a:gd name="T15" fmla="*/ 3841 h 3858"/>
              <a:gd name="T16" fmla="*/ 942 w 2275"/>
              <a:gd name="T17" fmla="*/ 3724 h 3858"/>
              <a:gd name="T18" fmla="*/ 788 w 2275"/>
              <a:gd name="T19" fmla="*/ 3641 h 3858"/>
              <a:gd name="T20" fmla="*/ 600 w 2275"/>
              <a:gd name="T21" fmla="*/ 3569 h 3858"/>
              <a:gd name="T22" fmla="*/ 524 w 2275"/>
              <a:gd name="T23" fmla="*/ 3499 h 3858"/>
              <a:gd name="T24" fmla="*/ 314 w 2275"/>
              <a:gd name="T25" fmla="*/ 3415 h 3858"/>
              <a:gd name="T26" fmla="*/ 150 w 2275"/>
              <a:gd name="T27" fmla="*/ 3298 h 3858"/>
              <a:gd name="T28" fmla="*/ 19 w 2275"/>
              <a:gd name="T29" fmla="*/ 3227 h 3858"/>
              <a:gd name="T30" fmla="*/ 25 w 2275"/>
              <a:gd name="T31" fmla="*/ 3062 h 3858"/>
              <a:gd name="T32" fmla="*/ 0 w 2275"/>
              <a:gd name="T33" fmla="*/ 2862 h 3858"/>
              <a:gd name="T34" fmla="*/ 25 w 2275"/>
              <a:gd name="T35" fmla="*/ 2762 h 3858"/>
              <a:gd name="T36" fmla="*/ 0 w 2275"/>
              <a:gd name="T37" fmla="*/ 2537 h 3858"/>
              <a:gd name="T38" fmla="*/ 25 w 2275"/>
              <a:gd name="T39" fmla="*/ 2337 h 3858"/>
              <a:gd name="T40" fmla="*/ 25 w 2275"/>
              <a:gd name="T41" fmla="*/ 2162 h 3858"/>
              <a:gd name="T42" fmla="*/ 0 w 2275"/>
              <a:gd name="T43" fmla="*/ 1962 h 3858"/>
              <a:gd name="T44" fmla="*/ 25 w 2275"/>
              <a:gd name="T45" fmla="*/ 1862 h 3858"/>
              <a:gd name="T46" fmla="*/ 0 w 2275"/>
              <a:gd name="T47" fmla="*/ 1637 h 3858"/>
              <a:gd name="T48" fmla="*/ 25 w 2275"/>
              <a:gd name="T49" fmla="*/ 1437 h 3858"/>
              <a:gd name="T50" fmla="*/ 25 w 2275"/>
              <a:gd name="T51" fmla="*/ 1262 h 3858"/>
              <a:gd name="T52" fmla="*/ 0 w 2275"/>
              <a:gd name="T53" fmla="*/ 1062 h 3858"/>
              <a:gd name="T54" fmla="*/ 25 w 2275"/>
              <a:gd name="T55" fmla="*/ 962 h 3858"/>
              <a:gd name="T56" fmla="*/ 0 w 2275"/>
              <a:gd name="T57" fmla="*/ 737 h 3858"/>
              <a:gd name="T58" fmla="*/ 25 w 2275"/>
              <a:gd name="T59" fmla="*/ 537 h 3858"/>
              <a:gd name="T60" fmla="*/ 25 w 2275"/>
              <a:gd name="T61" fmla="*/ 362 h 3858"/>
              <a:gd name="T62" fmla="*/ 0 w 2275"/>
              <a:gd name="T63" fmla="*/ 162 h 3858"/>
              <a:gd name="T64" fmla="*/ 13 w 2275"/>
              <a:gd name="T65" fmla="*/ 12 h 3858"/>
              <a:gd name="T66" fmla="*/ 113 w 2275"/>
              <a:gd name="T67" fmla="*/ 25 h 3858"/>
              <a:gd name="T68" fmla="*/ 338 w 2275"/>
              <a:gd name="T69" fmla="*/ 0 h 3858"/>
              <a:gd name="T70" fmla="*/ 538 w 2275"/>
              <a:gd name="T71" fmla="*/ 25 h 3858"/>
              <a:gd name="T72" fmla="*/ 713 w 2275"/>
              <a:gd name="T73" fmla="*/ 25 h 3858"/>
              <a:gd name="T74" fmla="*/ 913 w 2275"/>
              <a:gd name="T75" fmla="*/ 0 h 3858"/>
              <a:gd name="T76" fmla="*/ 1013 w 2275"/>
              <a:gd name="T77" fmla="*/ 25 h 3858"/>
              <a:gd name="T78" fmla="*/ 1238 w 2275"/>
              <a:gd name="T79" fmla="*/ 0 h 3858"/>
              <a:gd name="T80" fmla="*/ 1438 w 2275"/>
              <a:gd name="T81" fmla="*/ 25 h 3858"/>
              <a:gd name="T82" fmla="*/ 1613 w 2275"/>
              <a:gd name="T83" fmla="*/ 25 h 3858"/>
              <a:gd name="T84" fmla="*/ 1813 w 2275"/>
              <a:gd name="T85" fmla="*/ 0 h 3858"/>
              <a:gd name="T86" fmla="*/ 1913 w 2275"/>
              <a:gd name="T87" fmla="*/ 25 h 3858"/>
              <a:gd name="T88" fmla="*/ 2138 w 2275"/>
              <a:gd name="T89" fmla="*/ 0 h 3858"/>
              <a:gd name="T90" fmla="*/ 2275 w 2275"/>
              <a:gd name="T91" fmla="*/ 38 h 3858"/>
              <a:gd name="T92" fmla="*/ 2250 w 2275"/>
              <a:gd name="T93" fmla="*/ 238 h 3858"/>
              <a:gd name="T94" fmla="*/ 2250 w 2275"/>
              <a:gd name="T95" fmla="*/ 413 h 3858"/>
              <a:gd name="T96" fmla="*/ 2275 w 2275"/>
              <a:gd name="T97" fmla="*/ 613 h 3858"/>
              <a:gd name="T98" fmla="*/ 2250 w 2275"/>
              <a:gd name="T99" fmla="*/ 713 h 3858"/>
              <a:gd name="T100" fmla="*/ 2275 w 2275"/>
              <a:gd name="T101" fmla="*/ 938 h 3858"/>
              <a:gd name="T102" fmla="*/ 2250 w 2275"/>
              <a:gd name="T103" fmla="*/ 1138 h 3858"/>
              <a:gd name="T104" fmla="*/ 2250 w 2275"/>
              <a:gd name="T105" fmla="*/ 1313 h 3858"/>
              <a:gd name="T106" fmla="*/ 2275 w 2275"/>
              <a:gd name="T107" fmla="*/ 1513 h 3858"/>
              <a:gd name="T108" fmla="*/ 2250 w 2275"/>
              <a:gd name="T109" fmla="*/ 1613 h 3858"/>
              <a:gd name="T110" fmla="*/ 2275 w 2275"/>
              <a:gd name="T111" fmla="*/ 1838 h 3858"/>
              <a:gd name="T112" fmla="*/ 2250 w 2275"/>
              <a:gd name="T113" fmla="*/ 2038 h 3858"/>
              <a:gd name="T114" fmla="*/ 2250 w 2275"/>
              <a:gd name="T115" fmla="*/ 2213 h 3858"/>
              <a:gd name="T116" fmla="*/ 2275 w 2275"/>
              <a:gd name="T117" fmla="*/ 2413 h 3858"/>
              <a:gd name="T118" fmla="*/ 2250 w 2275"/>
              <a:gd name="T119" fmla="*/ 2513 h 3858"/>
              <a:gd name="T120" fmla="*/ 2275 w 2275"/>
              <a:gd name="T121" fmla="*/ 2738 h 3858"/>
              <a:gd name="T122" fmla="*/ 2250 w 2275"/>
              <a:gd name="T123" fmla="*/ 2938 h 3858"/>
              <a:gd name="T124" fmla="*/ 2250 w 2275"/>
              <a:gd name="T125" fmla="*/ 3113 h 3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3858">
                <a:moveTo>
                  <a:pt x="2250" y="3188"/>
                </a:moveTo>
                <a:lnTo>
                  <a:pt x="2275" y="3188"/>
                </a:lnTo>
                <a:lnTo>
                  <a:pt x="2275" y="3246"/>
                </a:lnTo>
                <a:lnTo>
                  <a:pt x="2263" y="3252"/>
                </a:lnTo>
                <a:lnTo>
                  <a:pt x="2255" y="3238"/>
                </a:lnTo>
                <a:lnTo>
                  <a:pt x="2250" y="3238"/>
                </a:lnTo>
                <a:lnTo>
                  <a:pt x="2250" y="3188"/>
                </a:lnTo>
                <a:close/>
                <a:moveTo>
                  <a:pt x="2229" y="3242"/>
                </a:moveTo>
                <a:lnTo>
                  <a:pt x="2241" y="3264"/>
                </a:lnTo>
                <a:lnTo>
                  <a:pt x="2197" y="3288"/>
                </a:lnTo>
                <a:lnTo>
                  <a:pt x="2185" y="3266"/>
                </a:lnTo>
                <a:lnTo>
                  <a:pt x="2229" y="3242"/>
                </a:lnTo>
                <a:close/>
                <a:moveTo>
                  <a:pt x="2163" y="3277"/>
                </a:moveTo>
                <a:lnTo>
                  <a:pt x="2175" y="3299"/>
                </a:lnTo>
                <a:lnTo>
                  <a:pt x="2131" y="3323"/>
                </a:lnTo>
                <a:lnTo>
                  <a:pt x="2119" y="3301"/>
                </a:lnTo>
                <a:lnTo>
                  <a:pt x="2163" y="3277"/>
                </a:lnTo>
                <a:close/>
                <a:moveTo>
                  <a:pt x="2097" y="3313"/>
                </a:moveTo>
                <a:lnTo>
                  <a:pt x="2109" y="3335"/>
                </a:lnTo>
                <a:lnTo>
                  <a:pt x="2065" y="3359"/>
                </a:lnTo>
                <a:lnTo>
                  <a:pt x="2053" y="3337"/>
                </a:lnTo>
                <a:lnTo>
                  <a:pt x="2097" y="3313"/>
                </a:lnTo>
                <a:close/>
                <a:moveTo>
                  <a:pt x="2031" y="3349"/>
                </a:moveTo>
                <a:lnTo>
                  <a:pt x="2043" y="3371"/>
                </a:lnTo>
                <a:lnTo>
                  <a:pt x="1999" y="3394"/>
                </a:lnTo>
                <a:lnTo>
                  <a:pt x="1987" y="3372"/>
                </a:lnTo>
                <a:lnTo>
                  <a:pt x="2031" y="3349"/>
                </a:lnTo>
                <a:close/>
                <a:moveTo>
                  <a:pt x="1965" y="3384"/>
                </a:moveTo>
                <a:lnTo>
                  <a:pt x="1977" y="3406"/>
                </a:lnTo>
                <a:lnTo>
                  <a:pt x="1933" y="3430"/>
                </a:lnTo>
                <a:lnTo>
                  <a:pt x="1921" y="3408"/>
                </a:lnTo>
                <a:lnTo>
                  <a:pt x="1965" y="3384"/>
                </a:lnTo>
                <a:close/>
                <a:moveTo>
                  <a:pt x="1899" y="3420"/>
                </a:moveTo>
                <a:lnTo>
                  <a:pt x="1911" y="3442"/>
                </a:lnTo>
                <a:lnTo>
                  <a:pt x="1867" y="3465"/>
                </a:lnTo>
                <a:lnTo>
                  <a:pt x="1855" y="3443"/>
                </a:lnTo>
                <a:lnTo>
                  <a:pt x="1899" y="3420"/>
                </a:lnTo>
                <a:close/>
                <a:moveTo>
                  <a:pt x="1833" y="3455"/>
                </a:moveTo>
                <a:lnTo>
                  <a:pt x="1845" y="3477"/>
                </a:lnTo>
                <a:lnTo>
                  <a:pt x="1801" y="3501"/>
                </a:lnTo>
                <a:lnTo>
                  <a:pt x="1789" y="3479"/>
                </a:lnTo>
                <a:lnTo>
                  <a:pt x="1833" y="3455"/>
                </a:lnTo>
                <a:close/>
                <a:moveTo>
                  <a:pt x="1767" y="3491"/>
                </a:moveTo>
                <a:lnTo>
                  <a:pt x="1779" y="3513"/>
                </a:lnTo>
                <a:lnTo>
                  <a:pt x="1735" y="3536"/>
                </a:lnTo>
                <a:lnTo>
                  <a:pt x="1723" y="3514"/>
                </a:lnTo>
                <a:lnTo>
                  <a:pt x="1767" y="3491"/>
                </a:lnTo>
                <a:close/>
                <a:moveTo>
                  <a:pt x="1701" y="3526"/>
                </a:moveTo>
                <a:lnTo>
                  <a:pt x="1713" y="3548"/>
                </a:lnTo>
                <a:lnTo>
                  <a:pt x="1668" y="3572"/>
                </a:lnTo>
                <a:lnTo>
                  <a:pt x="1657" y="3550"/>
                </a:lnTo>
                <a:lnTo>
                  <a:pt x="1701" y="3526"/>
                </a:lnTo>
                <a:close/>
                <a:moveTo>
                  <a:pt x="1635" y="3562"/>
                </a:moveTo>
                <a:lnTo>
                  <a:pt x="1646" y="3584"/>
                </a:lnTo>
                <a:lnTo>
                  <a:pt x="1602" y="3608"/>
                </a:lnTo>
                <a:lnTo>
                  <a:pt x="1591" y="3586"/>
                </a:lnTo>
                <a:lnTo>
                  <a:pt x="1635" y="3562"/>
                </a:lnTo>
                <a:close/>
                <a:moveTo>
                  <a:pt x="1569" y="3597"/>
                </a:moveTo>
                <a:lnTo>
                  <a:pt x="1580" y="3619"/>
                </a:lnTo>
                <a:lnTo>
                  <a:pt x="1536" y="3643"/>
                </a:lnTo>
                <a:lnTo>
                  <a:pt x="1525" y="3621"/>
                </a:lnTo>
                <a:lnTo>
                  <a:pt x="1569" y="3597"/>
                </a:lnTo>
                <a:close/>
                <a:moveTo>
                  <a:pt x="1503" y="3633"/>
                </a:moveTo>
                <a:lnTo>
                  <a:pt x="1514" y="3655"/>
                </a:lnTo>
                <a:lnTo>
                  <a:pt x="1470" y="3679"/>
                </a:lnTo>
                <a:lnTo>
                  <a:pt x="1459" y="3657"/>
                </a:lnTo>
                <a:lnTo>
                  <a:pt x="1503" y="3633"/>
                </a:lnTo>
                <a:close/>
                <a:moveTo>
                  <a:pt x="1437" y="3669"/>
                </a:moveTo>
                <a:lnTo>
                  <a:pt x="1448" y="3691"/>
                </a:lnTo>
                <a:lnTo>
                  <a:pt x="1404" y="3714"/>
                </a:lnTo>
                <a:lnTo>
                  <a:pt x="1393" y="3692"/>
                </a:lnTo>
                <a:lnTo>
                  <a:pt x="1437" y="3669"/>
                </a:lnTo>
                <a:close/>
                <a:moveTo>
                  <a:pt x="1370" y="3704"/>
                </a:moveTo>
                <a:lnTo>
                  <a:pt x="1382" y="3726"/>
                </a:lnTo>
                <a:lnTo>
                  <a:pt x="1338" y="3750"/>
                </a:lnTo>
                <a:lnTo>
                  <a:pt x="1326" y="3728"/>
                </a:lnTo>
                <a:lnTo>
                  <a:pt x="1370" y="3704"/>
                </a:lnTo>
                <a:close/>
                <a:moveTo>
                  <a:pt x="1304" y="3740"/>
                </a:moveTo>
                <a:lnTo>
                  <a:pt x="1316" y="3762"/>
                </a:lnTo>
                <a:lnTo>
                  <a:pt x="1272" y="3785"/>
                </a:lnTo>
                <a:lnTo>
                  <a:pt x="1260" y="3763"/>
                </a:lnTo>
                <a:lnTo>
                  <a:pt x="1304" y="3740"/>
                </a:lnTo>
                <a:close/>
                <a:moveTo>
                  <a:pt x="1238" y="3775"/>
                </a:moveTo>
                <a:lnTo>
                  <a:pt x="1250" y="3797"/>
                </a:lnTo>
                <a:lnTo>
                  <a:pt x="1206" y="3821"/>
                </a:lnTo>
                <a:lnTo>
                  <a:pt x="1194" y="3799"/>
                </a:lnTo>
                <a:lnTo>
                  <a:pt x="1238" y="3775"/>
                </a:lnTo>
                <a:close/>
                <a:moveTo>
                  <a:pt x="1172" y="3811"/>
                </a:moveTo>
                <a:lnTo>
                  <a:pt x="1184" y="3833"/>
                </a:lnTo>
                <a:lnTo>
                  <a:pt x="1137" y="3858"/>
                </a:lnTo>
                <a:lnTo>
                  <a:pt x="1128" y="3853"/>
                </a:lnTo>
                <a:lnTo>
                  <a:pt x="1135" y="3840"/>
                </a:lnTo>
                <a:lnTo>
                  <a:pt x="1132" y="3833"/>
                </a:lnTo>
                <a:lnTo>
                  <a:pt x="1172" y="3811"/>
                </a:lnTo>
                <a:close/>
                <a:moveTo>
                  <a:pt x="1118" y="3819"/>
                </a:moveTo>
                <a:lnTo>
                  <a:pt x="1106" y="3841"/>
                </a:lnTo>
                <a:lnTo>
                  <a:pt x="1062" y="3817"/>
                </a:lnTo>
                <a:lnTo>
                  <a:pt x="1074" y="3795"/>
                </a:lnTo>
                <a:lnTo>
                  <a:pt x="1118" y="3819"/>
                </a:lnTo>
                <a:close/>
                <a:moveTo>
                  <a:pt x="1052" y="3784"/>
                </a:moveTo>
                <a:lnTo>
                  <a:pt x="1040" y="3806"/>
                </a:lnTo>
                <a:lnTo>
                  <a:pt x="996" y="3782"/>
                </a:lnTo>
                <a:lnTo>
                  <a:pt x="1008" y="3760"/>
                </a:lnTo>
                <a:lnTo>
                  <a:pt x="1052" y="3784"/>
                </a:lnTo>
                <a:close/>
                <a:moveTo>
                  <a:pt x="986" y="3748"/>
                </a:moveTo>
                <a:lnTo>
                  <a:pt x="974" y="3770"/>
                </a:lnTo>
                <a:lnTo>
                  <a:pt x="930" y="3746"/>
                </a:lnTo>
                <a:lnTo>
                  <a:pt x="942" y="3724"/>
                </a:lnTo>
                <a:lnTo>
                  <a:pt x="986" y="3748"/>
                </a:lnTo>
                <a:close/>
                <a:moveTo>
                  <a:pt x="920" y="3712"/>
                </a:moveTo>
                <a:lnTo>
                  <a:pt x="908" y="3734"/>
                </a:lnTo>
                <a:lnTo>
                  <a:pt x="864" y="3711"/>
                </a:lnTo>
                <a:lnTo>
                  <a:pt x="876" y="3689"/>
                </a:lnTo>
                <a:lnTo>
                  <a:pt x="920" y="3712"/>
                </a:lnTo>
                <a:close/>
                <a:moveTo>
                  <a:pt x="854" y="3677"/>
                </a:moveTo>
                <a:lnTo>
                  <a:pt x="842" y="3699"/>
                </a:lnTo>
                <a:lnTo>
                  <a:pt x="798" y="3675"/>
                </a:lnTo>
                <a:lnTo>
                  <a:pt x="810" y="3653"/>
                </a:lnTo>
                <a:lnTo>
                  <a:pt x="854" y="3677"/>
                </a:lnTo>
                <a:close/>
                <a:moveTo>
                  <a:pt x="788" y="3641"/>
                </a:moveTo>
                <a:lnTo>
                  <a:pt x="776" y="3663"/>
                </a:lnTo>
                <a:lnTo>
                  <a:pt x="732" y="3640"/>
                </a:lnTo>
                <a:lnTo>
                  <a:pt x="744" y="3618"/>
                </a:lnTo>
                <a:lnTo>
                  <a:pt x="788" y="3641"/>
                </a:lnTo>
                <a:close/>
                <a:moveTo>
                  <a:pt x="722" y="3606"/>
                </a:moveTo>
                <a:lnTo>
                  <a:pt x="710" y="3628"/>
                </a:lnTo>
                <a:lnTo>
                  <a:pt x="666" y="3604"/>
                </a:lnTo>
                <a:lnTo>
                  <a:pt x="678" y="3582"/>
                </a:lnTo>
                <a:lnTo>
                  <a:pt x="722" y="3606"/>
                </a:lnTo>
                <a:close/>
                <a:moveTo>
                  <a:pt x="656" y="3570"/>
                </a:moveTo>
                <a:lnTo>
                  <a:pt x="644" y="3592"/>
                </a:lnTo>
                <a:lnTo>
                  <a:pt x="600" y="3569"/>
                </a:lnTo>
                <a:lnTo>
                  <a:pt x="612" y="3547"/>
                </a:lnTo>
                <a:lnTo>
                  <a:pt x="656" y="3570"/>
                </a:lnTo>
                <a:close/>
                <a:moveTo>
                  <a:pt x="590" y="3535"/>
                </a:moveTo>
                <a:lnTo>
                  <a:pt x="578" y="3557"/>
                </a:lnTo>
                <a:lnTo>
                  <a:pt x="534" y="3533"/>
                </a:lnTo>
                <a:lnTo>
                  <a:pt x="546" y="3511"/>
                </a:lnTo>
                <a:lnTo>
                  <a:pt x="590" y="3535"/>
                </a:lnTo>
                <a:close/>
                <a:moveTo>
                  <a:pt x="524" y="3499"/>
                </a:moveTo>
                <a:lnTo>
                  <a:pt x="512" y="3521"/>
                </a:lnTo>
                <a:lnTo>
                  <a:pt x="468" y="3497"/>
                </a:lnTo>
                <a:lnTo>
                  <a:pt x="480" y="3475"/>
                </a:lnTo>
                <a:lnTo>
                  <a:pt x="524" y="3499"/>
                </a:lnTo>
                <a:close/>
                <a:moveTo>
                  <a:pt x="458" y="3464"/>
                </a:moveTo>
                <a:lnTo>
                  <a:pt x="446" y="3486"/>
                </a:lnTo>
                <a:lnTo>
                  <a:pt x="402" y="3462"/>
                </a:lnTo>
                <a:lnTo>
                  <a:pt x="414" y="3440"/>
                </a:lnTo>
                <a:lnTo>
                  <a:pt x="458" y="3464"/>
                </a:lnTo>
                <a:close/>
                <a:moveTo>
                  <a:pt x="392" y="3428"/>
                </a:moveTo>
                <a:lnTo>
                  <a:pt x="380" y="3450"/>
                </a:lnTo>
                <a:lnTo>
                  <a:pt x="336" y="3426"/>
                </a:lnTo>
                <a:lnTo>
                  <a:pt x="348" y="3404"/>
                </a:lnTo>
                <a:lnTo>
                  <a:pt x="392" y="3428"/>
                </a:lnTo>
                <a:close/>
                <a:moveTo>
                  <a:pt x="326" y="3392"/>
                </a:moveTo>
                <a:lnTo>
                  <a:pt x="314" y="3415"/>
                </a:lnTo>
                <a:lnTo>
                  <a:pt x="270" y="3391"/>
                </a:lnTo>
                <a:lnTo>
                  <a:pt x="282" y="3369"/>
                </a:lnTo>
                <a:lnTo>
                  <a:pt x="326" y="3392"/>
                </a:lnTo>
                <a:close/>
                <a:moveTo>
                  <a:pt x="260" y="3357"/>
                </a:moveTo>
                <a:lnTo>
                  <a:pt x="248" y="3379"/>
                </a:lnTo>
                <a:lnTo>
                  <a:pt x="204" y="3355"/>
                </a:lnTo>
                <a:lnTo>
                  <a:pt x="216" y="3333"/>
                </a:lnTo>
                <a:lnTo>
                  <a:pt x="260" y="3357"/>
                </a:lnTo>
                <a:close/>
                <a:moveTo>
                  <a:pt x="194" y="3321"/>
                </a:moveTo>
                <a:lnTo>
                  <a:pt x="182" y="3343"/>
                </a:lnTo>
                <a:lnTo>
                  <a:pt x="138" y="3320"/>
                </a:lnTo>
                <a:lnTo>
                  <a:pt x="150" y="3298"/>
                </a:lnTo>
                <a:lnTo>
                  <a:pt x="194" y="3321"/>
                </a:lnTo>
                <a:close/>
                <a:moveTo>
                  <a:pt x="128" y="3286"/>
                </a:moveTo>
                <a:lnTo>
                  <a:pt x="116" y="3308"/>
                </a:lnTo>
                <a:lnTo>
                  <a:pt x="72" y="3284"/>
                </a:lnTo>
                <a:lnTo>
                  <a:pt x="84" y="3262"/>
                </a:lnTo>
                <a:lnTo>
                  <a:pt x="128" y="3286"/>
                </a:lnTo>
                <a:close/>
                <a:moveTo>
                  <a:pt x="62" y="3250"/>
                </a:moveTo>
                <a:lnTo>
                  <a:pt x="50" y="3272"/>
                </a:lnTo>
                <a:lnTo>
                  <a:pt x="0" y="3246"/>
                </a:lnTo>
                <a:lnTo>
                  <a:pt x="0" y="3237"/>
                </a:lnTo>
                <a:lnTo>
                  <a:pt x="13" y="3237"/>
                </a:lnTo>
                <a:lnTo>
                  <a:pt x="19" y="3227"/>
                </a:lnTo>
                <a:lnTo>
                  <a:pt x="62" y="3250"/>
                </a:lnTo>
                <a:close/>
                <a:moveTo>
                  <a:pt x="25" y="3212"/>
                </a:moveTo>
                <a:lnTo>
                  <a:pt x="0" y="3212"/>
                </a:lnTo>
                <a:lnTo>
                  <a:pt x="0" y="3162"/>
                </a:lnTo>
                <a:lnTo>
                  <a:pt x="25" y="3162"/>
                </a:lnTo>
                <a:lnTo>
                  <a:pt x="25" y="3212"/>
                </a:lnTo>
                <a:close/>
                <a:moveTo>
                  <a:pt x="25" y="3137"/>
                </a:moveTo>
                <a:lnTo>
                  <a:pt x="0" y="3137"/>
                </a:lnTo>
                <a:lnTo>
                  <a:pt x="0" y="3087"/>
                </a:lnTo>
                <a:lnTo>
                  <a:pt x="25" y="3087"/>
                </a:lnTo>
                <a:lnTo>
                  <a:pt x="25" y="3137"/>
                </a:lnTo>
                <a:close/>
                <a:moveTo>
                  <a:pt x="25" y="3062"/>
                </a:moveTo>
                <a:lnTo>
                  <a:pt x="0" y="3062"/>
                </a:lnTo>
                <a:lnTo>
                  <a:pt x="0" y="3012"/>
                </a:lnTo>
                <a:lnTo>
                  <a:pt x="25" y="3012"/>
                </a:lnTo>
                <a:lnTo>
                  <a:pt x="25" y="3062"/>
                </a:lnTo>
                <a:close/>
                <a:moveTo>
                  <a:pt x="25" y="2987"/>
                </a:moveTo>
                <a:lnTo>
                  <a:pt x="0" y="2987"/>
                </a:lnTo>
                <a:lnTo>
                  <a:pt x="0" y="2937"/>
                </a:lnTo>
                <a:lnTo>
                  <a:pt x="25" y="2937"/>
                </a:lnTo>
                <a:lnTo>
                  <a:pt x="25" y="2987"/>
                </a:lnTo>
                <a:close/>
                <a:moveTo>
                  <a:pt x="25" y="2912"/>
                </a:moveTo>
                <a:lnTo>
                  <a:pt x="0" y="2912"/>
                </a:lnTo>
                <a:lnTo>
                  <a:pt x="0" y="2862"/>
                </a:lnTo>
                <a:lnTo>
                  <a:pt x="25" y="2862"/>
                </a:lnTo>
                <a:lnTo>
                  <a:pt x="25" y="2912"/>
                </a:lnTo>
                <a:close/>
                <a:moveTo>
                  <a:pt x="25" y="2837"/>
                </a:moveTo>
                <a:lnTo>
                  <a:pt x="0" y="2837"/>
                </a:lnTo>
                <a:lnTo>
                  <a:pt x="0" y="2787"/>
                </a:lnTo>
                <a:lnTo>
                  <a:pt x="25" y="2787"/>
                </a:lnTo>
                <a:lnTo>
                  <a:pt x="25" y="2837"/>
                </a:lnTo>
                <a:close/>
                <a:moveTo>
                  <a:pt x="25" y="2762"/>
                </a:moveTo>
                <a:lnTo>
                  <a:pt x="0" y="2762"/>
                </a:lnTo>
                <a:lnTo>
                  <a:pt x="0" y="2712"/>
                </a:lnTo>
                <a:lnTo>
                  <a:pt x="25" y="2712"/>
                </a:lnTo>
                <a:lnTo>
                  <a:pt x="25" y="2762"/>
                </a:lnTo>
                <a:close/>
                <a:moveTo>
                  <a:pt x="25" y="2687"/>
                </a:moveTo>
                <a:lnTo>
                  <a:pt x="0" y="2687"/>
                </a:lnTo>
                <a:lnTo>
                  <a:pt x="0" y="2637"/>
                </a:lnTo>
                <a:lnTo>
                  <a:pt x="25" y="2637"/>
                </a:lnTo>
                <a:lnTo>
                  <a:pt x="25" y="2687"/>
                </a:lnTo>
                <a:close/>
                <a:moveTo>
                  <a:pt x="25" y="2612"/>
                </a:moveTo>
                <a:lnTo>
                  <a:pt x="0" y="2612"/>
                </a:lnTo>
                <a:lnTo>
                  <a:pt x="0" y="2562"/>
                </a:lnTo>
                <a:lnTo>
                  <a:pt x="25" y="2562"/>
                </a:lnTo>
                <a:lnTo>
                  <a:pt x="25" y="2612"/>
                </a:lnTo>
                <a:close/>
                <a:moveTo>
                  <a:pt x="25" y="2537"/>
                </a:moveTo>
                <a:lnTo>
                  <a:pt x="0" y="2537"/>
                </a:lnTo>
                <a:lnTo>
                  <a:pt x="0" y="2487"/>
                </a:lnTo>
                <a:lnTo>
                  <a:pt x="25" y="2487"/>
                </a:lnTo>
                <a:lnTo>
                  <a:pt x="25" y="2537"/>
                </a:lnTo>
                <a:close/>
                <a:moveTo>
                  <a:pt x="25" y="2462"/>
                </a:moveTo>
                <a:lnTo>
                  <a:pt x="0" y="2462"/>
                </a:lnTo>
                <a:lnTo>
                  <a:pt x="0" y="2412"/>
                </a:lnTo>
                <a:lnTo>
                  <a:pt x="25" y="2412"/>
                </a:lnTo>
                <a:lnTo>
                  <a:pt x="25" y="2462"/>
                </a:lnTo>
                <a:close/>
                <a:moveTo>
                  <a:pt x="25" y="2387"/>
                </a:moveTo>
                <a:lnTo>
                  <a:pt x="0" y="2387"/>
                </a:lnTo>
                <a:lnTo>
                  <a:pt x="0" y="2337"/>
                </a:lnTo>
                <a:lnTo>
                  <a:pt x="25" y="2337"/>
                </a:lnTo>
                <a:lnTo>
                  <a:pt x="25" y="2387"/>
                </a:lnTo>
                <a:close/>
                <a:moveTo>
                  <a:pt x="25" y="2312"/>
                </a:moveTo>
                <a:lnTo>
                  <a:pt x="0" y="2312"/>
                </a:lnTo>
                <a:lnTo>
                  <a:pt x="0" y="2262"/>
                </a:lnTo>
                <a:lnTo>
                  <a:pt x="25" y="2262"/>
                </a:lnTo>
                <a:lnTo>
                  <a:pt x="25" y="2312"/>
                </a:lnTo>
                <a:close/>
                <a:moveTo>
                  <a:pt x="25" y="2237"/>
                </a:moveTo>
                <a:lnTo>
                  <a:pt x="0" y="2237"/>
                </a:lnTo>
                <a:lnTo>
                  <a:pt x="0" y="2187"/>
                </a:lnTo>
                <a:lnTo>
                  <a:pt x="25" y="2187"/>
                </a:lnTo>
                <a:lnTo>
                  <a:pt x="25" y="2237"/>
                </a:lnTo>
                <a:close/>
                <a:moveTo>
                  <a:pt x="25" y="2162"/>
                </a:moveTo>
                <a:lnTo>
                  <a:pt x="0" y="2162"/>
                </a:lnTo>
                <a:lnTo>
                  <a:pt x="0" y="2112"/>
                </a:lnTo>
                <a:lnTo>
                  <a:pt x="25" y="2112"/>
                </a:lnTo>
                <a:lnTo>
                  <a:pt x="25" y="2162"/>
                </a:lnTo>
                <a:close/>
                <a:moveTo>
                  <a:pt x="25" y="2087"/>
                </a:moveTo>
                <a:lnTo>
                  <a:pt x="0" y="2087"/>
                </a:lnTo>
                <a:lnTo>
                  <a:pt x="0" y="2037"/>
                </a:lnTo>
                <a:lnTo>
                  <a:pt x="25" y="2037"/>
                </a:lnTo>
                <a:lnTo>
                  <a:pt x="25" y="2087"/>
                </a:lnTo>
                <a:close/>
                <a:moveTo>
                  <a:pt x="25" y="2012"/>
                </a:moveTo>
                <a:lnTo>
                  <a:pt x="0" y="2012"/>
                </a:lnTo>
                <a:lnTo>
                  <a:pt x="0" y="1962"/>
                </a:lnTo>
                <a:lnTo>
                  <a:pt x="25" y="1962"/>
                </a:lnTo>
                <a:lnTo>
                  <a:pt x="25" y="2012"/>
                </a:lnTo>
                <a:close/>
                <a:moveTo>
                  <a:pt x="25" y="1937"/>
                </a:moveTo>
                <a:lnTo>
                  <a:pt x="0" y="1937"/>
                </a:lnTo>
                <a:lnTo>
                  <a:pt x="0" y="1887"/>
                </a:lnTo>
                <a:lnTo>
                  <a:pt x="25" y="1887"/>
                </a:lnTo>
                <a:lnTo>
                  <a:pt x="25" y="1937"/>
                </a:lnTo>
                <a:close/>
                <a:moveTo>
                  <a:pt x="25" y="1862"/>
                </a:moveTo>
                <a:lnTo>
                  <a:pt x="0" y="1862"/>
                </a:lnTo>
                <a:lnTo>
                  <a:pt x="0" y="1812"/>
                </a:lnTo>
                <a:lnTo>
                  <a:pt x="25" y="1812"/>
                </a:lnTo>
                <a:lnTo>
                  <a:pt x="25" y="1862"/>
                </a:lnTo>
                <a:close/>
                <a:moveTo>
                  <a:pt x="25" y="1787"/>
                </a:moveTo>
                <a:lnTo>
                  <a:pt x="0" y="1787"/>
                </a:lnTo>
                <a:lnTo>
                  <a:pt x="0" y="1737"/>
                </a:lnTo>
                <a:lnTo>
                  <a:pt x="25" y="1737"/>
                </a:lnTo>
                <a:lnTo>
                  <a:pt x="25" y="1787"/>
                </a:lnTo>
                <a:close/>
                <a:moveTo>
                  <a:pt x="25" y="1712"/>
                </a:moveTo>
                <a:lnTo>
                  <a:pt x="0" y="1712"/>
                </a:lnTo>
                <a:lnTo>
                  <a:pt x="0" y="1662"/>
                </a:lnTo>
                <a:lnTo>
                  <a:pt x="25" y="1662"/>
                </a:lnTo>
                <a:lnTo>
                  <a:pt x="25" y="1712"/>
                </a:lnTo>
                <a:close/>
                <a:moveTo>
                  <a:pt x="25" y="1637"/>
                </a:moveTo>
                <a:lnTo>
                  <a:pt x="0" y="1637"/>
                </a:lnTo>
                <a:lnTo>
                  <a:pt x="0" y="1587"/>
                </a:lnTo>
                <a:lnTo>
                  <a:pt x="25" y="1587"/>
                </a:lnTo>
                <a:lnTo>
                  <a:pt x="25" y="1637"/>
                </a:lnTo>
                <a:close/>
                <a:moveTo>
                  <a:pt x="25" y="1562"/>
                </a:moveTo>
                <a:lnTo>
                  <a:pt x="0" y="1562"/>
                </a:lnTo>
                <a:lnTo>
                  <a:pt x="0" y="1512"/>
                </a:lnTo>
                <a:lnTo>
                  <a:pt x="25" y="1512"/>
                </a:lnTo>
                <a:lnTo>
                  <a:pt x="25" y="1562"/>
                </a:lnTo>
                <a:close/>
                <a:moveTo>
                  <a:pt x="25" y="1487"/>
                </a:moveTo>
                <a:lnTo>
                  <a:pt x="0" y="1487"/>
                </a:lnTo>
                <a:lnTo>
                  <a:pt x="0" y="1437"/>
                </a:lnTo>
                <a:lnTo>
                  <a:pt x="25" y="1437"/>
                </a:lnTo>
                <a:lnTo>
                  <a:pt x="25" y="1487"/>
                </a:lnTo>
                <a:close/>
                <a:moveTo>
                  <a:pt x="25" y="1412"/>
                </a:moveTo>
                <a:lnTo>
                  <a:pt x="0" y="1412"/>
                </a:lnTo>
                <a:lnTo>
                  <a:pt x="0" y="1362"/>
                </a:lnTo>
                <a:lnTo>
                  <a:pt x="25" y="1362"/>
                </a:lnTo>
                <a:lnTo>
                  <a:pt x="25" y="1412"/>
                </a:lnTo>
                <a:close/>
                <a:moveTo>
                  <a:pt x="25" y="1337"/>
                </a:moveTo>
                <a:lnTo>
                  <a:pt x="0" y="1337"/>
                </a:lnTo>
                <a:lnTo>
                  <a:pt x="0" y="1287"/>
                </a:lnTo>
                <a:lnTo>
                  <a:pt x="25" y="1287"/>
                </a:lnTo>
                <a:lnTo>
                  <a:pt x="25" y="1337"/>
                </a:lnTo>
                <a:close/>
                <a:moveTo>
                  <a:pt x="25" y="1262"/>
                </a:moveTo>
                <a:lnTo>
                  <a:pt x="0" y="1262"/>
                </a:lnTo>
                <a:lnTo>
                  <a:pt x="0" y="1212"/>
                </a:lnTo>
                <a:lnTo>
                  <a:pt x="25" y="1212"/>
                </a:lnTo>
                <a:lnTo>
                  <a:pt x="25" y="1262"/>
                </a:lnTo>
                <a:close/>
                <a:moveTo>
                  <a:pt x="25" y="1187"/>
                </a:moveTo>
                <a:lnTo>
                  <a:pt x="0" y="1187"/>
                </a:lnTo>
                <a:lnTo>
                  <a:pt x="0" y="1137"/>
                </a:lnTo>
                <a:lnTo>
                  <a:pt x="25" y="1137"/>
                </a:lnTo>
                <a:lnTo>
                  <a:pt x="25" y="1187"/>
                </a:lnTo>
                <a:close/>
                <a:moveTo>
                  <a:pt x="25" y="1112"/>
                </a:moveTo>
                <a:lnTo>
                  <a:pt x="0" y="1112"/>
                </a:lnTo>
                <a:lnTo>
                  <a:pt x="0" y="1062"/>
                </a:lnTo>
                <a:lnTo>
                  <a:pt x="25" y="1062"/>
                </a:lnTo>
                <a:lnTo>
                  <a:pt x="25" y="1112"/>
                </a:lnTo>
                <a:close/>
                <a:moveTo>
                  <a:pt x="25" y="1037"/>
                </a:moveTo>
                <a:lnTo>
                  <a:pt x="0" y="1037"/>
                </a:lnTo>
                <a:lnTo>
                  <a:pt x="0" y="987"/>
                </a:lnTo>
                <a:lnTo>
                  <a:pt x="25" y="987"/>
                </a:lnTo>
                <a:lnTo>
                  <a:pt x="25" y="1037"/>
                </a:lnTo>
                <a:close/>
                <a:moveTo>
                  <a:pt x="25" y="962"/>
                </a:moveTo>
                <a:lnTo>
                  <a:pt x="0" y="962"/>
                </a:lnTo>
                <a:lnTo>
                  <a:pt x="0" y="912"/>
                </a:lnTo>
                <a:lnTo>
                  <a:pt x="25" y="912"/>
                </a:lnTo>
                <a:lnTo>
                  <a:pt x="25" y="962"/>
                </a:lnTo>
                <a:close/>
                <a:moveTo>
                  <a:pt x="25" y="887"/>
                </a:moveTo>
                <a:lnTo>
                  <a:pt x="0" y="887"/>
                </a:lnTo>
                <a:lnTo>
                  <a:pt x="0" y="837"/>
                </a:lnTo>
                <a:lnTo>
                  <a:pt x="25" y="837"/>
                </a:lnTo>
                <a:lnTo>
                  <a:pt x="25" y="887"/>
                </a:lnTo>
                <a:close/>
                <a:moveTo>
                  <a:pt x="25" y="812"/>
                </a:moveTo>
                <a:lnTo>
                  <a:pt x="0" y="812"/>
                </a:lnTo>
                <a:lnTo>
                  <a:pt x="0" y="762"/>
                </a:lnTo>
                <a:lnTo>
                  <a:pt x="25" y="762"/>
                </a:lnTo>
                <a:lnTo>
                  <a:pt x="25" y="812"/>
                </a:lnTo>
                <a:close/>
                <a:moveTo>
                  <a:pt x="25" y="737"/>
                </a:moveTo>
                <a:lnTo>
                  <a:pt x="0" y="737"/>
                </a:lnTo>
                <a:lnTo>
                  <a:pt x="0" y="687"/>
                </a:lnTo>
                <a:lnTo>
                  <a:pt x="25" y="687"/>
                </a:lnTo>
                <a:lnTo>
                  <a:pt x="25" y="737"/>
                </a:lnTo>
                <a:close/>
                <a:moveTo>
                  <a:pt x="25" y="662"/>
                </a:moveTo>
                <a:lnTo>
                  <a:pt x="0" y="662"/>
                </a:lnTo>
                <a:lnTo>
                  <a:pt x="0" y="612"/>
                </a:lnTo>
                <a:lnTo>
                  <a:pt x="25" y="612"/>
                </a:lnTo>
                <a:lnTo>
                  <a:pt x="25" y="662"/>
                </a:lnTo>
                <a:close/>
                <a:moveTo>
                  <a:pt x="25" y="587"/>
                </a:moveTo>
                <a:lnTo>
                  <a:pt x="0" y="587"/>
                </a:lnTo>
                <a:lnTo>
                  <a:pt x="0" y="537"/>
                </a:lnTo>
                <a:lnTo>
                  <a:pt x="25" y="537"/>
                </a:lnTo>
                <a:lnTo>
                  <a:pt x="25" y="587"/>
                </a:lnTo>
                <a:close/>
                <a:moveTo>
                  <a:pt x="25" y="512"/>
                </a:moveTo>
                <a:lnTo>
                  <a:pt x="0" y="512"/>
                </a:lnTo>
                <a:lnTo>
                  <a:pt x="0" y="462"/>
                </a:lnTo>
                <a:lnTo>
                  <a:pt x="25" y="462"/>
                </a:lnTo>
                <a:lnTo>
                  <a:pt x="25" y="512"/>
                </a:lnTo>
                <a:close/>
                <a:moveTo>
                  <a:pt x="25" y="437"/>
                </a:moveTo>
                <a:lnTo>
                  <a:pt x="0" y="437"/>
                </a:lnTo>
                <a:lnTo>
                  <a:pt x="0" y="387"/>
                </a:lnTo>
                <a:lnTo>
                  <a:pt x="25" y="387"/>
                </a:lnTo>
                <a:lnTo>
                  <a:pt x="25" y="437"/>
                </a:lnTo>
                <a:close/>
                <a:moveTo>
                  <a:pt x="25" y="362"/>
                </a:moveTo>
                <a:lnTo>
                  <a:pt x="0" y="362"/>
                </a:lnTo>
                <a:lnTo>
                  <a:pt x="0" y="312"/>
                </a:lnTo>
                <a:lnTo>
                  <a:pt x="25" y="312"/>
                </a:lnTo>
                <a:lnTo>
                  <a:pt x="25" y="362"/>
                </a:lnTo>
                <a:close/>
                <a:moveTo>
                  <a:pt x="25" y="287"/>
                </a:moveTo>
                <a:lnTo>
                  <a:pt x="0" y="287"/>
                </a:lnTo>
                <a:lnTo>
                  <a:pt x="0" y="237"/>
                </a:lnTo>
                <a:lnTo>
                  <a:pt x="25" y="237"/>
                </a:lnTo>
                <a:lnTo>
                  <a:pt x="25" y="287"/>
                </a:lnTo>
                <a:close/>
                <a:moveTo>
                  <a:pt x="25" y="212"/>
                </a:moveTo>
                <a:lnTo>
                  <a:pt x="0" y="212"/>
                </a:lnTo>
                <a:lnTo>
                  <a:pt x="0" y="162"/>
                </a:lnTo>
                <a:lnTo>
                  <a:pt x="25" y="162"/>
                </a:lnTo>
                <a:lnTo>
                  <a:pt x="25" y="212"/>
                </a:lnTo>
                <a:close/>
                <a:moveTo>
                  <a:pt x="25" y="137"/>
                </a:moveTo>
                <a:lnTo>
                  <a:pt x="0" y="137"/>
                </a:lnTo>
                <a:lnTo>
                  <a:pt x="0" y="87"/>
                </a:lnTo>
                <a:lnTo>
                  <a:pt x="25" y="87"/>
                </a:lnTo>
                <a:lnTo>
                  <a:pt x="25" y="137"/>
                </a:lnTo>
                <a:close/>
                <a:moveTo>
                  <a:pt x="25" y="62"/>
                </a:moveTo>
                <a:lnTo>
                  <a:pt x="0" y="62"/>
                </a:lnTo>
                <a:lnTo>
                  <a:pt x="0" y="0"/>
                </a:lnTo>
                <a:lnTo>
                  <a:pt x="13" y="0"/>
                </a:lnTo>
                <a:lnTo>
                  <a:pt x="13" y="12"/>
                </a:lnTo>
                <a:lnTo>
                  <a:pt x="25" y="12"/>
                </a:lnTo>
                <a:lnTo>
                  <a:pt x="25" y="62"/>
                </a:lnTo>
                <a:close/>
                <a:moveTo>
                  <a:pt x="38" y="25"/>
                </a:moveTo>
                <a:lnTo>
                  <a:pt x="38" y="0"/>
                </a:lnTo>
                <a:lnTo>
                  <a:pt x="88" y="0"/>
                </a:lnTo>
                <a:lnTo>
                  <a:pt x="88" y="25"/>
                </a:lnTo>
                <a:lnTo>
                  <a:pt x="38" y="25"/>
                </a:lnTo>
                <a:close/>
                <a:moveTo>
                  <a:pt x="113" y="25"/>
                </a:moveTo>
                <a:lnTo>
                  <a:pt x="113" y="0"/>
                </a:lnTo>
                <a:lnTo>
                  <a:pt x="163" y="0"/>
                </a:lnTo>
                <a:lnTo>
                  <a:pt x="163" y="25"/>
                </a:lnTo>
                <a:lnTo>
                  <a:pt x="113" y="25"/>
                </a:lnTo>
                <a:close/>
                <a:moveTo>
                  <a:pt x="188" y="25"/>
                </a:moveTo>
                <a:lnTo>
                  <a:pt x="188" y="0"/>
                </a:lnTo>
                <a:lnTo>
                  <a:pt x="238" y="0"/>
                </a:lnTo>
                <a:lnTo>
                  <a:pt x="238" y="25"/>
                </a:lnTo>
                <a:lnTo>
                  <a:pt x="188" y="25"/>
                </a:lnTo>
                <a:close/>
                <a:moveTo>
                  <a:pt x="263" y="25"/>
                </a:moveTo>
                <a:lnTo>
                  <a:pt x="263" y="0"/>
                </a:lnTo>
                <a:lnTo>
                  <a:pt x="313" y="0"/>
                </a:lnTo>
                <a:lnTo>
                  <a:pt x="313" y="25"/>
                </a:lnTo>
                <a:lnTo>
                  <a:pt x="263" y="25"/>
                </a:lnTo>
                <a:close/>
                <a:moveTo>
                  <a:pt x="338" y="25"/>
                </a:moveTo>
                <a:lnTo>
                  <a:pt x="338" y="0"/>
                </a:lnTo>
                <a:lnTo>
                  <a:pt x="388" y="0"/>
                </a:lnTo>
                <a:lnTo>
                  <a:pt x="388" y="25"/>
                </a:lnTo>
                <a:lnTo>
                  <a:pt x="338" y="25"/>
                </a:lnTo>
                <a:close/>
                <a:moveTo>
                  <a:pt x="413" y="25"/>
                </a:moveTo>
                <a:lnTo>
                  <a:pt x="413" y="0"/>
                </a:lnTo>
                <a:lnTo>
                  <a:pt x="463" y="0"/>
                </a:lnTo>
                <a:lnTo>
                  <a:pt x="463" y="25"/>
                </a:lnTo>
                <a:lnTo>
                  <a:pt x="413" y="25"/>
                </a:lnTo>
                <a:close/>
                <a:moveTo>
                  <a:pt x="488" y="25"/>
                </a:moveTo>
                <a:lnTo>
                  <a:pt x="488" y="0"/>
                </a:lnTo>
                <a:lnTo>
                  <a:pt x="538" y="0"/>
                </a:lnTo>
                <a:lnTo>
                  <a:pt x="538" y="25"/>
                </a:lnTo>
                <a:lnTo>
                  <a:pt x="488" y="25"/>
                </a:lnTo>
                <a:close/>
                <a:moveTo>
                  <a:pt x="563" y="25"/>
                </a:moveTo>
                <a:lnTo>
                  <a:pt x="563" y="0"/>
                </a:lnTo>
                <a:lnTo>
                  <a:pt x="613" y="0"/>
                </a:lnTo>
                <a:lnTo>
                  <a:pt x="613" y="25"/>
                </a:lnTo>
                <a:lnTo>
                  <a:pt x="563" y="25"/>
                </a:lnTo>
                <a:close/>
                <a:moveTo>
                  <a:pt x="638" y="25"/>
                </a:moveTo>
                <a:lnTo>
                  <a:pt x="638" y="0"/>
                </a:lnTo>
                <a:lnTo>
                  <a:pt x="688" y="0"/>
                </a:lnTo>
                <a:lnTo>
                  <a:pt x="688" y="25"/>
                </a:lnTo>
                <a:lnTo>
                  <a:pt x="638" y="25"/>
                </a:lnTo>
                <a:close/>
                <a:moveTo>
                  <a:pt x="713" y="25"/>
                </a:moveTo>
                <a:lnTo>
                  <a:pt x="713" y="0"/>
                </a:lnTo>
                <a:lnTo>
                  <a:pt x="763" y="0"/>
                </a:lnTo>
                <a:lnTo>
                  <a:pt x="763" y="25"/>
                </a:lnTo>
                <a:lnTo>
                  <a:pt x="713" y="25"/>
                </a:lnTo>
                <a:close/>
                <a:moveTo>
                  <a:pt x="788" y="25"/>
                </a:moveTo>
                <a:lnTo>
                  <a:pt x="788" y="0"/>
                </a:lnTo>
                <a:lnTo>
                  <a:pt x="838" y="0"/>
                </a:lnTo>
                <a:lnTo>
                  <a:pt x="838" y="25"/>
                </a:lnTo>
                <a:lnTo>
                  <a:pt x="788" y="25"/>
                </a:lnTo>
                <a:close/>
                <a:moveTo>
                  <a:pt x="863" y="25"/>
                </a:moveTo>
                <a:lnTo>
                  <a:pt x="863" y="0"/>
                </a:lnTo>
                <a:lnTo>
                  <a:pt x="913" y="0"/>
                </a:lnTo>
                <a:lnTo>
                  <a:pt x="913" y="25"/>
                </a:lnTo>
                <a:lnTo>
                  <a:pt x="863" y="25"/>
                </a:lnTo>
                <a:close/>
                <a:moveTo>
                  <a:pt x="938" y="25"/>
                </a:moveTo>
                <a:lnTo>
                  <a:pt x="938" y="0"/>
                </a:lnTo>
                <a:lnTo>
                  <a:pt x="988" y="0"/>
                </a:lnTo>
                <a:lnTo>
                  <a:pt x="988" y="25"/>
                </a:lnTo>
                <a:lnTo>
                  <a:pt x="938" y="25"/>
                </a:lnTo>
                <a:close/>
                <a:moveTo>
                  <a:pt x="1013" y="25"/>
                </a:moveTo>
                <a:lnTo>
                  <a:pt x="1013" y="0"/>
                </a:lnTo>
                <a:lnTo>
                  <a:pt x="1063" y="0"/>
                </a:lnTo>
                <a:lnTo>
                  <a:pt x="1063" y="25"/>
                </a:lnTo>
                <a:lnTo>
                  <a:pt x="1013" y="25"/>
                </a:lnTo>
                <a:close/>
                <a:moveTo>
                  <a:pt x="1088" y="25"/>
                </a:moveTo>
                <a:lnTo>
                  <a:pt x="1088" y="0"/>
                </a:lnTo>
                <a:lnTo>
                  <a:pt x="1138" y="0"/>
                </a:lnTo>
                <a:lnTo>
                  <a:pt x="1138" y="25"/>
                </a:lnTo>
                <a:lnTo>
                  <a:pt x="1088" y="25"/>
                </a:lnTo>
                <a:close/>
                <a:moveTo>
                  <a:pt x="1163" y="25"/>
                </a:moveTo>
                <a:lnTo>
                  <a:pt x="1163" y="0"/>
                </a:lnTo>
                <a:lnTo>
                  <a:pt x="1213" y="0"/>
                </a:lnTo>
                <a:lnTo>
                  <a:pt x="1213" y="25"/>
                </a:lnTo>
                <a:lnTo>
                  <a:pt x="1163" y="25"/>
                </a:lnTo>
                <a:close/>
                <a:moveTo>
                  <a:pt x="1238" y="25"/>
                </a:moveTo>
                <a:lnTo>
                  <a:pt x="1238" y="0"/>
                </a:lnTo>
                <a:lnTo>
                  <a:pt x="1288" y="0"/>
                </a:lnTo>
                <a:lnTo>
                  <a:pt x="1288" y="25"/>
                </a:lnTo>
                <a:lnTo>
                  <a:pt x="1238" y="25"/>
                </a:lnTo>
                <a:close/>
                <a:moveTo>
                  <a:pt x="1313" y="25"/>
                </a:moveTo>
                <a:lnTo>
                  <a:pt x="1313" y="0"/>
                </a:lnTo>
                <a:lnTo>
                  <a:pt x="1363" y="0"/>
                </a:lnTo>
                <a:lnTo>
                  <a:pt x="1363" y="25"/>
                </a:lnTo>
                <a:lnTo>
                  <a:pt x="1313" y="25"/>
                </a:lnTo>
                <a:close/>
                <a:moveTo>
                  <a:pt x="1388" y="25"/>
                </a:moveTo>
                <a:lnTo>
                  <a:pt x="1388" y="0"/>
                </a:lnTo>
                <a:lnTo>
                  <a:pt x="1438" y="0"/>
                </a:lnTo>
                <a:lnTo>
                  <a:pt x="1438" y="25"/>
                </a:lnTo>
                <a:lnTo>
                  <a:pt x="1388" y="25"/>
                </a:lnTo>
                <a:close/>
                <a:moveTo>
                  <a:pt x="1463" y="25"/>
                </a:moveTo>
                <a:lnTo>
                  <a:pt x="1463" y="0"/>
                </a:lnTo>
                <a:lnTo>
                  <a:pt x="1513" y="0"/>
                </a:lnTo>
                <a:lnTo>
                  <a:pt x="1513" y="25"/>
                </a:lnTo>
                <a:lnTo>
                  <a:pt x="1463" y="25"/>
                </a:lnTo>
                <a:close/>
                <a:moveTo>
                  <a:pt x="1538" y="25"/>
                </a:moveTo>
                <a:lnTo>
                  <a:pt x="1538" y="0"/>
                </a:lnTo>
                <a:lnTo>
                  <a:pt x="1588" y="0"/>
                </a:lnTo>
                <a:lnTo>
                  <a:pt x="1588" y="25"/>
                </a:lnTo>
                <a:lnTo>
                  <a:pt x="1538" y="25"/>
                </a:lnTo>
                <a:close/>
                <a:moveTo>
                  <a:pt x="1613" y="25"/>
                </a:moveTo>
                <a:lnTo>
                  <a:pt x="1613" y="0"/>
                </a:lnTo>
                <a:lnTo>
                  <a:pt x="1663" y="0"/>
                </a:lnTo>
                <a:lnTo>
                  <a:pt x="1663" y="25"/>
                </a:lnTo>
                <a:lnTo>
                  <a:pt x="1613" y="25"/>
                </a:lnTo>
                <a:close/>
                <a:moveTo>
                  <a:pt x="1688" y="25"/>
                </a:moveTo>
                <a:lnTo>
                  <a:pt x="1688" y="0"/>
                </a:lnTo>
                <a:lnTo>
                  <a:pt x="1738" y="0"/>
                </a:lnTo>
                <a:lnTo>
                  <a:pt x="1738" y="25"/>
                </a:lnTo>
                <a:lnTo>
                  <a:pt x="1688" y="25"/>
                </a:lnTo>
                <a:close/>
                <a:moveTo>
                  <a:pt x="1763" y="25"/>
                </a:moveTo>
                <a:lnTo>
                  <a:pt x="1763" y="0"/>
                </a:lnTo>
                <a:lnTo>
                  <a:pt x="1813" y="0"/>
                </a:lnTo>
                <a:lnTo>
                  <a:pt x="1813" y="25"/>
                </a:lnTo>
                <a:lnTo>
                  <a:pt x="1763" y="25"/>
                </a:lnTo>
                <a:close/>
                <a:moveTo>
                  <a:pt x="1838" y="25"/>
                </a:moveTo>
                <a:lnTo>
                  <a:pt x="1838" y="0"/>
                </a:lnTo>
                <a:lnTo>
                  <a:pt x="1888" y="0"/>
                </a:lnTo>
                <a:lnTo>
                  <a:pt x="1888" y="25"/>
                </a:lnTo>
                <a:lnTo>
                  <a:pt x="1838" y="25"/>
                </a:lnTo>
                <a:close/>
                <a:moveTo>
                  <a:pt x="1913" y="25"/>
                </a:moveTo>
                <a:lnTo>
                  <a:pt x="1913" y="0"/>
                </a:lnTo>
                <a:lnTo>
                  <a:pt x="1963" y="0"/>
                </a:lnTo>
                <a:lnTo>
                  <a:pt x="1963" y="25"/>
                </a:lnTo>
                <a:lnTo>
                  <a:pt x="1913" y="25"/>
                </a:lnTo>
                <a:close/>
                <a:moveTo>
                  <a:pt x="1988" y="25"/>
                </a:moveTo>
                <a:lnTo>
                  <a:pt x="1988" y="0"/>
                </a:lnTo>
                <a:lnTo>
                  <a:pt x="2038" y="0"/>
                </a:lnTo>
                <a:lnTo>
                  <a:pt x="2038" y="25"/>
                </a:lnTo>
                <a:lnTo>
                  <a:pt x="1988" y="25"/>
                </a:lnTo>
                <a:close/>
                <a:moveTo>
                  <a:pt x="2063" y="25"/>
                </a:moveTo>
                <a:lnTo>
                  <a:pt x="2063" y="0"/>
                </a:lnTo>
                <a:lnTo>
                  <a:pt x="2113" y="0"/>
                </a:lnTo>
                <a:lnTo>
                  <a:pt x="2113" y="25"/>
                </a:lnTo>
                <a:lnTo>
                  <a:pt x="2063" y="25"/>
                </a:lnTo>
                <a:close/>
                <a:moveTo>
                  <a:pt x="2138" y="25"/>
                </a:moveTo>
                <a:lnTo>
                  <a:pt x="2138" y="0"/>
                </a:lnTo>
                <a:lnTo>
                  <a:pt x="2188" y="0"/>
                </a:lnTo>
                <a:lnTo>
                  <a:pt x="2188" y="25"/>
                </a:lnTo>
                <a:lnTo>
                  <a:pt x="2138" y="25"/>
                </a:lnTo>
                <a:close/>
                <a:moveTo>
                  <a:pt x="2213" y="25"/>
                </a:moveTo>
                <a:lnTo>
                  <a:pt x="2213" y="0"/>
                </a:lnTo>
                <a:lnTo>
                  <a:pt x="2275" y="0"/>
                </a:lnTo>
                <a:lnTo>
                  <a:pt x="2275" y="13"/>
                </a:lnTo>
                <a:lnTo>
                  <a:pt x="2262" y="13"/>
                </a:lnTo>
                <a:lnTo>
                  <a:pt x="2262" y="25"/>
                </a:lnTo>
                <a:lnTo>
                  <a:pt x="2213" y="25"/>
                </a:lnTo>
                <a:close/>
                <a:moveTo>
                  <a:pt x="2250" y="38"/>
                </a:moveTo>
                <a:lnTo>
                  <a:pt x="2275" y="38"/>
                </a:lnTo>
                <a:lnTo>
                  <a:pt x="2275" y="88"/>
                </a:lnTo>
                <a:lnTo>
                  <a:pt x="2250" y="88"/>
                </a:lnTo>
                <a:lnTo>
                  <a:pt x="2250" y="38"/>
                </a:lnTo>
                <a:close/>
                <a:moveTo>
                  <a:pt x="2250" y="113"/>
                </a:moveTo>
                <a:lnTo>
                  <a:pt x="2275" y="113"/>
                </a:lnTo>
                <a:lnTo>
                  <a:pt x="2275" y="163"/>
                </a:lnTo>
                <a:lnTo>
                  <a:pt x="2250" y="163"/>
                </a:lnTo>
                <a:lnTo>
                  <a:pt x="2250" y="113"/>
                </a:lnTo>
                <a:close/>
                <a:moveTo>
                  <a:pt x="2250" y="188"/>
                </a:moveTo>
                <a:lnTo>
                  <a:pt x="2275" y="188"/>
                </a:lnTo>
                <a:lnTo>
                  <a:pt x="2275" y="238"/>
                </a:lnTo>
                <a:lnTo>
                  <a:pt x="2250" y="238"/>
                </a:lnTo>
                <a:lnTo>
                  <a:pt x="2250" y="188"/>
                </a:lnTo>
                <a:close/>
                <a:moveTo>
                  <a:pt x="2250" y="263"/>
                </a:moveTo>
                <a:lnTo>
                  <a:pt x="2275" y="263"/>
                </a:lnTo>
                <a:lnTo>
                  <a:pt x="2275" y="313"/>
                </a:lnTo>
                <a:lnTo>
                  <a:pt x="2250" y="313"/>
                </a:lnTo>
                <a:lnTo>
                  <a:pt x="2250" y="263"/>
                </a:lnTo>
                <a:close/>
                <a:moveTo>
                  <a:pt x="2250" y="338"/>
                </a:moveTo>
                <a:lnTo>
                  <a:pt x="2275" y="338"/>
                </a:lnTo>
                <a:lnTo>
                  <a:pt x="2275" y="388"/>
                </a:lnTo>
                <a:lnTo>
                  <a:pt x="2250" y="388"/>
                </a:lnTo>
                <a:lnTo>
                  <a:pt x="2250" y="338"/>
                </a:lnTo>
                <a:close/>
                <a:moveTo>
                  <a:pt x="2250" y="413"/>
                </a:moveTo>
                <a:lnTo>
                  <a:pt x="2275" y="413"/>
                </a:lnTo>
                <a:lnTo>
                  <a:pt x="2275" y="463"/>
                </a:lnTo>
                <a:lnTo>
                  <a:pt x="2250" y="463"/>
                </a:lnTo>
                <a:lnTo>
                  <a:pt x="2250" y="413"/>
                </a:lnTo>
                <a:close/>
                <a:moveTo>
                  <a:pt x="2250" y="488"/>
                </a:moveTo>
                <a:lnTo>
                  <a:pt x="2275" y="488"/>
                </a:lnTo>
                <a:lnTo>
                  <a:pt x="2275" y="538"/>
                </a:lnTo>
                <a:lnTo>
                  <a:pt x="2250" y="538"/>
                </a:lnTo>
                <a:lnTo>
                  <a:pt x="2250" y="488"/>
                </a:lnTo>
                <a:close/>
                <a:moveTo>
                  <a:pt x="2250" y="563"/>
                </a:moveTo>
                <a:lnTo>
                  <a:pt x="2275" y="563"/>
                </a:lnTo>
                <a:lnTo>
                  <a:pt x="2275" y="613"/>
                </a:lnTo>
                <a:lnTo>
                  <a:pt x="2250" y="613"/>
                </a:lnTo>
                <a:lnTo>
                  <a:pt x="2250" y="563"/>
                </a:lnTo>
                <a:close/>
                <a:moveTo>
                  <a:pt x="2250" y="638"/>
                </a:moveTo>
                <a:lnTo>
                  <a:pt x="2275" y="638"/>
                </a:lnTo>
                <a:lnTo>
                  <a:pt x="2275" y="688"/>
                </a:lnTo>
                <a:lnTo>
                  <a:pt x="2250" y="688"/>
                </a:lnTo>
                <a:lnTo>
                  <a:pt x="2250" y="638"/>
                </a:lnTo>
                <a:close/>
                <a:moveTo>
                  <a:pt x="2250" y="713"/>
                </a:moveTo>
                <a:lnTo>
                  <a:pt x="2275" y="713"/>
                </a:lnTo>
                <a:lnTo>
                  <a:pt x="2275" y="763"/>
                </a:lnTo>
                <a:lnTo>
                  <a:pt x="2250" y="763"/>
                </a:lnTo>
                <a:lnTo>
                  <a:pt x="2250" y="713"/>
                </a:lnTo>
                <a:close/>
                <a:moveTo>
                  <a:pt x="2250" y="788"/>
                </a:moveTo>
                <a:lnTo>
                  <a:pt x="2275" y="788"/>
                </a:lnTo>
                <a:lnTo>
                  <a:pt x="2275" y="838"/>
                </a:lnTo>
                <a:lnTo>
                  <a:pt x="2250" y="838"/>
                </a:lnTo>
                <a:lnTo>
                  <a:pt x="2250" y="788"/>
                </a:lnTo>
                <a:close/>
                <a:moveTo>
                  <a:pt x="2250" y="863"/>
                </a:moveTo>
                <a:lnTo>
                  <a:pt x="2275" y="863"/>
                </a:lnTo>
                <a:lnTo>
                  <a:pt x="2275" y="913"/>
                </a:lnTo>
                <a:lnTo>
                  <a:pt x="2250" y="913"/>
                </a:lnTo>
                <a:lnTo>
                  <a:pt x="2250" y="863"/>
                </a:lnTo>
                <a:close/>
                <a:moveTo>
                  <a:pt x="2250" y="938"/>
                </a:moveTo>
                <a:lnTo>
                  <a:pt x="2275" y="938"/>
                </a:lnTo>
                <a:lnTo>
                  <a:pt x="2275" y="988"/>
                </a:lnTo>
                <a:lnTo>
                  <a:pt x="2250" y="988"/>
                </a:lnTo>
                <a:lnTo>
                  <a:pt x="2250" y="938"/>
                </a:lnTo>
                <a:close/>
                <a:moveTo>
                  <a:pt x="2250" y="1013"/>
                </a:moveTo>
                <a:lnTo>
                  <a:pt x="2275" y="1013"/>
                </a:lnTo>
                <a:lnTo>
                  <a:pt x="2275" y="1063"/>
                </a:lnTo>
                <a:lnTo>
                  <a:pt x="2250" y="1063"/>
                </a:lnTo>
                <a:lnTo>
                  <a:pt x="2250" y="1013"/>
                </a:lnTo>
                <a:close/>
                <a:moveTo>
                  <a:pt x="2250" y="1088"/>
                </a:moveTo>
                <a:lnTo>
                  <a:pt x="2275" y="1088"/>
                </a:lnTo>
                <a:lnTo>
                  <a:pt x="2275" y="1138"/>
                </a:lnTo>
                <a:lnTo>
                  <a:pt x="2250" y="1138"/>
                </a:lnTo>
                <a:lnTo>
                  <a:pt x="2250" y="1088"/>
                </a:lnTo>
                <a:close/>
                <a:moveTo>
                  <a:pt x="2250" y="1163"/>
                </a:moveTo>
                <a:lnTo>
                  <a:pt x="2275" y="1163"/>
                </a:lnTo>
                <a:lnTo>
                  <a:pt x="2275" y="1213"/>
                </a:lnTo>
                <a:lnTo>
                  <a:pt x="2250" y="1213"/>
                </a:lnTo>
                <a:lnTo>
                  <a:pt x="2250" y="1163"/>
                </a:lnTo>
                <a:close/>
                <a:moveTo>
                  <a:pt x="2250" y="1238"/>
                </a:moveTo>
                <a:lnTo>
                  <a:pt x="2275" y="1238"/>
                </a:lnTo>
                <a:lnTo>
                  <a:pt x="2275" y="1288"/>
                </a:lnTo>
                <a:lnTo>
                  <a:pt x="2250" y="1288"/>
                </a:lnTo>
                <a:lnTo>
                  <a:pt x="2250" y="1238"/>
                </a:lnTo>
                <a:close/>
                <a:moveTo>
                  <a:pt x="2250" y="1313"/>
                </a:moveTo>
                <a:lnTo>
                  <a:pt x="2275" y="1313"/>
                </a:lnTo>
                <a:lnTo>
                  <a:pt x="2275" y="1363"/>
                </a:lnTo>
                <a:lnTo>
                  <a:pt x="2250" y="1363"/>
                </a:lnTo>
                <a:lnTo>
                  <a:pt x="2250" y="1313"/>
                </a:lnTo>
                <a:close/>
                <a:moveTo>
                  <a:pt x="2250" y="1388"/>
                </a:moveTo>
                <a:lnTo>
                  <a:pt x="2275" y="1388"/>
                </a:lnTo>
                <a:lnTo>
                  <a:pt x="2275" y="1438"/>
                </a:lnTo>
                <a:lnTo>
                  <a:pt x="2250" y="1438"/>
                </a:lnTo>
                <a:lnTo>
                  <a:pt x="2250" y="1388"/>
                </a:lnTo>
                <a:close/>
                <a:moveTo>
                  <a:pt x="2250" y="1463"/>
                </a:moveTo>
                <a:lnTo>
                  <a:pt x="2275" y="1463"/>
                </a:lnTo>
                <a:lnTo>
                  <a:pt x="2275" y="1513"/>
                </a:lnTo>
                <a:lnTo>
                  <a:pt x="2250" y="1513"/>
                </a:lnTo>
                <a:lnTo>
                  <a:pt x="2250" y="1463"/>
                </a:lnTo>
                <a:close/>
                <a:moveTo>
                  <a:pt x="2250" y="1538"/>
                </a:moveTo>
                <a:lnTo>
                  <a:pt x="2275" y="1538"/>
                </a:lnTo>
                <a:lnTo>
                  <a:pt x="2275" y="1588"/>
                </a:lnTo>
                <a:lnTo>
                  <a:pt x="2250" y="1588"/>
                </a:lnTo>
                <a:lnTo>
                  <a:pt x="2250" y="1538"/>
                </a:lnTo>
                <a:close/>
                <a:moveTo>
                  <a:pt x="2250" y="1613"/>
                </a:moveTo>
                <a:lnTo>
                  <a:pt x="2275" y="1613"/>
                </a:lnTo>
                <a:lnTo>
                  <a:pt x="2275" y="1663"/>
                </a:lnTo>
                <a:lnTo>
                  <a:pt x="2250" y="1663"/>
                </a:lnTo>
                <a:lnTo>
                  <a:pt x="2250" y="1613"/>
                </a:lnTo>
                <a:close/>
                <a:moveTo>
                  <a:pt x="2250" y="1688"/>
                </a:moveTo>
                <a:lnTo>
                  <a:pt x="2275" y="1688"/>
                </a:lnTo>
                <a:lnTo>
                  <a:pt x="2275" y="1738"/>
                </a:lnTo>
                <a:lnTo>
                  <a:pt x="2250" y="1738"/>
                </a:lnTo>
                <a:lnTo>
                  <a:pt x="2250" y="1688"/>
                </a:lnTo>
                <a:close/>
                <a:moveTo>
                  <a:pt x="2250" y="1763"/>
                </a:moveTo>
                <a:lnTo>
                  <a:pt x="2275" y="1763"/>
                </a:lnTo>
                <a:lnTo>
                  <a:pt x="2275" y="1813"/>
                </a:lnTo>
                <a:lnTo>
                  <a:pt x="2250" y="1813"/>
                </a:lnTo>
                <a:lnTo>
                  <a:pt x="2250" y="1763"/>
                </a:lnTo>
                <a:close/>
                <a:moveTo>
                  <a:pt x="2250" y="1838"/>
                </a:moveTo>
                <a:lnTo>
                  <a:pt x="2275" y="1838"/>
                </a:lnTo>
                <a:lnTo>
                  <a:pt x="2275" y="1888"/>
                </a:lnTo>
                <a:lnTo>
                  <a:pt x="2250" y="1888"/>
                </a:lnTo>
                <a:lnTo>
                  <a:pt x="2250" y="1838"/>
                </a:lnTo>
                <a:close/>
                <a:moveTo>
                  <a:pt x="2250" y="1913"/>
                </a:moveTo>
                <a:lnTo>
                  <a:pt x="2275" y="1913"/>
                </a:lnTo>
                <a:lnTo>
                  <a:pt x="2275" y="1963"/>
                </a:lnTo>
                <a:lnTo>
                  <a:pt x="2250" y="1963"/>
                </a:lnTo>
                <a:lnTo>
                  <a:pt x="2250" y="1913"/>
                </a:lnTo>
                <a:close/>
                <a:moveTo>
                  <a:pt x="2250" y="1988"/>
                </a:moveTo>
                <a:lnTo>
                  <a:pt x="2275" y="1988"/>
                </a:lnTo>
                <a:lnTo>
                  <a:pt x="2275" y="2038"/>
                </a:lnTo>
                <a:lnTo>
                  <a:pt x="2250" y="2038"/>
                </a:lnTo>
                <a:lnTo>
                  <a:pt x="2250" y="1988"/>
                </a:lnTo>
                <a:close/>
                <a:moveTo>
                  <a:pt x="2250" y="2063"/>
                </a:moveTo>
                <a:lnTo>
                  <a:pt x="2275" y="2063"/>
                </a:lnTo>
                <a:lnTo>
                  <a:pt x="2275" y="2113"/>
                </a:lnTo>
                <a:lnTo>
                  <a:pt x="2250" y="2113"/>
                </a:lnTo>
                <a:lnTo>
                  <a:pt x="2250" y="2063"/>
                </a:lnTo>
                <a:close/>
                <a:moveTo>
                  <a:pt x="2250" y="2138"/>
                </a:moveTo>
                <a:lnTo>
                  <a:pt x="2275" y="2138"/>
                </a:lnTo>
                <a:lnTo>
                  <a:pt x="2275" y="2188"/>
                </a:lnTo>
                <a:lnTo>
                  <a:pt x="2250" y="2188"/>
                </a:lnTo>
                <a:lnTo>
                  <a:pt x="2250" y="2138"/>
                </a:lnTo>
                <a:close/>
                <a:moveTo>
                  <a:pt x="2250" y="2213"/>
                </a:moveTo>
                <a:lnTo>
                  <a:pt x="2275" y="2213"/>
                </a:lnTo>
                <a:lnTo>
                  <a:pt x="2275" y="2263"/>
                </a:lnTo>
                <a:lnTo>
                  <a:pt x="2250" y="2263"/>
                </a:lnTo>
                <a:lnTo>
                  <a:pt x="2250" y="2213"/>
                </a:lnTo>
                <a:close/>
                <a:moveTo>
                  <a:pt x="2250" y="2288"/>
                </a:moveTo>
                <a:lnTo>
                  <a:pt x="2275" y="2288"/>
                </a:lnTo>
                <a:lnTo>
                  <a:pt x="2275" y="2338"/>
                </a:lnTo>
                <a:lnTo>
                  <a:pt x="2250" y="2338"/>
                </a:lnTo>
                <a:lnTo>
                  <a:pt x="2250" y="2288"/>
                </a:lnTo>
                <a:close/>
                <a:moveTo>
                  <a:pt x="2250" y="2363"/>
                </a:moveTo>
                <a:lnTo>
                  <a:pt x="2275" y="2363"/>
                </a:lnTo>
                <a:lnTo>
                  <a:pt x="2275" y="2413"/>
                </a:lnTo>
                <a:lnTo>
                  <a:pt x="2250" y="2413"/>
                </a:lnTo>
                <a:lnTo>
                  <a:pt x="2250" y="2363"/>
                </a:lnTo>
                <a:close/>
                <a:moveTo>
                  <a:pt x="2250" y="2438"/>
                </a:moveTo>
                <a:lnTo>
                  <a:pt x="2275" y="2438"/>
                </a:lnTo>
                <a:lnTo>
                  <a:pt x="2275" y="2488"/>
                </a:lnTo>
                <a:lnTo>
                  <a:pt x="2250" y="2488"/>
                </a:lnTo>
                <a:lnTo>
                  <a:pt x="2250" y="2438"/>
                </a:lnTo>
                <a:close/>
                <a:moveTo>
                  <a:pt x="2250" y="2513"/>
                </a:moveTo>
                <a:lnTo>
                  <a:pt x="2275" y="2513"/>
                </a:lnTo>
                <a:lnTo>
                  <a:pt x="2275" y="2563"/>
                </a:lnTo>
                <a:lnTo>
                  <a:pt x="2250" y="2563"/>
                </a:lnTo>
                <a:lnTo>
                  <a:pt x="2250" y="2513"/>
                </a:lnTo>
                <a:close/>
                <a:moveTo>
                  <a:pt x="2250" y="2588"/>
                </a:moveTo>
                <a:lnTo>
                  <a:pt x="2275" y="2588"/>
                </a:lnTo>
                <a:lnTo>
                  <a:pt x="2275" y="2638"/>
                </a:lnTo>
                <a:lnTo>
                  <a:pt x="2250" y="2638"/>
                </a:lnTo>
                <a:lnTo>
                  <a:pt x="2250" y="2588"/>
                </a:lnTo>
                <a:close/>
                <a:moveTo>
                  <a:pt x="2250" y="2663"/>
                </a:moveTo>
                <a:lnTo>
                  <a:pt x="2275" y="2663"/>
                </a:lnTo>
                <a:lnTo>
                  <a:pt x="2275" y="2713"/>
                </a:lnTo>
                <a:lnTo>
                  <a:pt x="2250" y="2713"/>
                </a:lnTo>
                <a:lnTo>
                  <a:pt x="2250" y="2663"/>
                </a:lnTo>
                <a:close/>
                <a:moveTo>
                  <a:pt x="2250" y="2738"/>
                </a:moveTo>
                <a:lnTo>
                  <a:pt x="2275" y="2738"/>
                </a:lnTo>
                <a:lnTo>
                  <a:pt x="2275" y="2788"/>
                </a:lnTo>
                <a:lnTo>
                  <a:pt x="2250" y="2788"/>
                </a:lnTo>
                <a:lnTo>
                  <a:pt x="2250" y="2738"/>
                </a:lnTo>
                <a:close/>
                <a:moveTo>
                  <a:pt x="2250" y="2813"/>
                </a:moveTo>
                <a:lnTo>
                  <a:pt x="2275" y="2813"/>
                </a:lnTo>
                <a:lnTo>
                  <a:pt x="2275" y="2863"/>
                </a:lnTo>
                <a:lnTo>
                  <a:pt x="2250" y="2863"/>
                </a:lnTo>
                <a:lnTo>
                  <a:pt x="2250" y="2813"/>
                </a:lnTo>
                <a:close/>
                <a:moveTo>
                  <a:pt x="2250" y="2888"/>
                </a:moveTo>
                <a:lnTo>
                  <a:pt x="2275" y="2888"/>
                </a:lnTo>
                <a:lnTo>
                  <a:pt x="2275" y="2938"/>
                </a:lnTo>
                <a:lnTo>
                  <a:pt x="2250" y="2938"/>
                </a:lnTo>
                <a:lnTo>
                  <a:pt x="2250" y="2888"/>
                </a:lnTo>
                <a:close/>
                <a:moveTo>
                  <a:pt x="2250" y="2963"/>
                </a:moveTo>
                <a:lnTo>
                  <a:pt x="2275" y="2963"/>
                </a:lnTo>
                <a:lnTo>
                  <a:pt x="2275" y="3013"/>
                </a:lnTo>
                <a:lnTo>
                  <a:pt x="2250" y="3013"/>
                </a:lnTo>
                <a:lnTo>
                  <a:pt x="2250" y="2963"/>
                </a:lnTo>
                <a:close/>
                <a:moveTo>
                  <a:pt x="2250" y="3038"/>
                </a:moveTo>
                <a:lnTo>
                  <a:pt x="2275" y="3038"/>
                </a:lnTo>
                <a:lnTo>
                  <a:pt x="2275" y="3088"/>
                </a:lnTo>
                <a:lnTo>
                  <a:pt x="2250" y="3088"/>
                </a:lnTo>
                <a:lnTo>
                  <a:pt x="2250" y="3038"/>
                </a:lnTo>
                <a:close/>
                <a:moveTo>
                  <a:pt x="2250" y="3113"/>
                </a:moveTo>
                <a:lnTo>
                  <a:pt x="2275" y="3113"/>
                </a:lnTo>
                <a:lnTo>
                  <a:pt x="2275" y="3163"/>
                </a:lnTo>
                <a:lnTo>
                  <a:pt x="2250" y="3163"/>
                </a:lnTo>
                <a:lnTo>
                  <a:pt x="2250" y="3113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421063" y="6038851"/>
            <a:ext cx="2292350" cy="307657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738313" y="4719638"/>
            <a:ext cx="3365500" cy="25527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3211513" y="7062788"/>
            <a:ext cx="419100" cy="4191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8" name="Rectangle 73"/>
          <p:cNvSpPr>
            <a:spLocks noChangeArrowheads="1"/>
          </p:cNvSpPr>
          <p:nvPr/>
        </p:nvSpPr>
        <p:spPr bwMode="auto">
          <a:xfrm>
            <a:off x="1738313" y="5872877"/>
            <a:ext cx="33655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2" name="Rectangle 13">
            <a:extLst>
              <a:ext uri="{FF2B5EF4-FFF2-40B4-BE49-F238E27FC236}">
                <a16:creationId xmlns:a16="http://schemas.microsoft.com/office/drawing/2014/main" id="{F7E95F5D-15D5-AECA-02DD-F11D48DB9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407" y="6542078"/>
            <a:ext cx="371475" cy="37147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B05055AF-F7BA-5BEE-CF9D-C124BFBBD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7866" y="5888265"/>
            <a:ext cx="227853" cy="215444"/>
          </a:xfrm>
          <a:prstGeom prst="rect">
            <a:avLst/>
          </a:prstGeom>
          <a:solidFill>
            <a:srgbClr val="11111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" name="Rectangle 57">
            <a:extLst>
              <a:ext uri="{FF2B5EF4-FFF2-40B4-BE49-F238E27FC236}">
                <a16:creationId xmlns:a16="http://schemas.microsoft.com/office/drawing/2014/main" id="{6A300A83-2966-3788-D807-16E4FEDC6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7512" y="8158877"/>
            <a:ext cx="892813" cy="5334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5" name="Rectangle 73">
            <a:extLst>
              <a:ext uri="{FF2B5EF4-FFF2-40B4-BE49-F238E27FC236}">
                <a16:creationId xmlns:a16="http://schemas.microsoft.com/office/drawing/2014/main" id="{73FED069-D407-2B26-9D77-0824CAB02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8971" y="8241277"/>
            <a:ext cx="8275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Logo </a:t>
            </a:r>
          </a:p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empresa</a:t>
            </a:r>
            <a:endParaRPr lang="es-AR" altLang="es-AR" sz="11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057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36651" y="5233988"/>
            <a:ext cx="4568825" cy="3867150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1460501" y="6721475"/>
            <a:ext cx="3922713" cy="938213"/>
          </a:xfrm>
          <a:custGeom>
            <a:avLst/>
            <a:gdLst>
              <a:gd name="T0" fmla="*/ 2798 w 9957"/>
              <a:gd name="T1" fmla="*/ 623 h 2380"/>
              <a:gd name="T2" fmla="*/ 3438 w 9957"/>
              <a:gd name="T3" fmla="*/ 451 h 2380"/>
              <a:gd name="T4" fmla="*/ 3001 w 9957"/>
              <a:gd name="T5" fmla="*/ 181 h 2380"/>
              <a:gd name="T6" fmla="*/ 3699 w 9957"/>
              <a:gd name="T7" fmla="*/ 636 h 2380"/>
              <a:gd name="T8" fmla="*/ 3699 w 9957"/>
              <a:gd name="T9" fmla="*/ 284 h 2380"/>
              <a:gd name="T10" fmla="*/ 4091 w 9957"/>
              <a:gd name="T11" fmla="*/ 187 h 2380"/>
              <a:gd name="T12" fmla="*/ 4247 w 9957"/>
              <a:gd name="T13" fmla="*/ 623 h 2380"/>
              <a:gd name="T14" fmla="*/ 4627 w 9957"/>
              <a:gd name="T15" fmla="*/ 354 h 2380"/>
              <a:gd name="T16" fmla="*/ 4899 w 9957"/>
              <a:gd name="T17" fmla="*/ 526 h 2380"/>
              <a:gd name="T18" fmla="*/ 5392 w 9957"/>
              <a:gd name="T19" fmla="*/ 319 h 2380"/>
              <a:gd name="T20" fmla="*/ 5138 w 9957"/>
              <a:gd name="T21" fmla="*/ 532 h 2380"/>
              <a:gd name="T22" fmla="*/ 5866 w 9957"/>
              <a:gd name="T23" fmla="*/ 441 h 2380"/>
              <a:gd name="T24" fmla="*/ 6161 w 9957"/>
              <a:gd name="T25" fmla="*/ 623 h 2380"/>
              <a:gd name="T26" fmla="*/ 6232 w 9957"/>
              <a:gd name="T27" fmla="*/ 623 h 2380"/>
              <a:gd name="T28" fmla="*/ 6640 w 9957"/>
              <a:gd name="T29" fmla="*/ 355 h 2380"/>
              <a:gd name="T30" fmla="*/ 7036 w 9957"/>
              <a:gd name="T31" fmla="*/ 572 h 2380"/>
              <a:gd name="T32" fmla="*/ 6915 w 9957"/>
              <a:gd name="T33" fmla="*/ 282 h 2380"/>
              <a:gd name="T34" fmla="*/ 0 w 9957"/>
              <a:gd name="T35" fmla="*/ 2380 h 2380"/>
              <a:gd name="T36" fmla="*/ 113 w 9957"/>
              <a:gd name="T37" fmla="*/ 1987 h 2380"/>
              <a:gd name="T38" fmla="*/ 492 w 9957"/>
              <a:gd name="T39" fmla="*/ 1987 h 2380"/>
              <a:gd name="T40" fmla="*/ 1114 w 9957"/>
              <a:gd name="T41" fmla="*/ 1843 h 2380"/>
              <a:gd name="T42" fmla="*/ 1247 w 9957"/>
              <a:gd name="T43" fmla="*/ 1759 h 2380"/>
              <a:gd name="T44" fmla="*/ 1596 w 9957"/>
              <a:gd name="T45" fmla="*/ 1900 h 2380"/>
              <a:gd name="T46" fmla="*/ 2104 w 9957"/>
              <a:gd name="T47" fmla="*/ 1924 h 2380"/>
              <a:gd name="T48" fmla="*/ 2265 w 9957"/>
              <a:gd name="T49" fmla="*/ 1996 h 2380"/>
              <a:gd name="T50" fmla="*/ 2623 w 9957"/>
              <a:gd name="T51" fmla="*/ 1756 h 2380"/>
              <a:gd name="T52" fmla="*/ 2508 w 9957"/>
              <a:gd name="T53" fmla="*/ 1945 h 2380"/>
              <a:gd name="T54" fmla="*/ 2864 w 9957"/>
              <a:gd name="T55" fmla="*/ 1987 h 2380"/>
              <a:gd name="T56" fmla="*/ 3097 w 9957"/>
              <a:gd name="T57" fmla="*/ 2110 h 2380"/>
              <a:gd name="T58" fmla="*/ 3553 w 9957"/>
              <a:gd name="T59" fmla="*/ 1768 h 2380"/>
              <a:gd name="T60" fmla="*/ 3440 w 9957"/>
              <a:gd name="T61" fmla="*/ 2058 h 2380"/>
              <a:gd name="T62" fmla="*/ 3929 w 9957"/>
              <a:gd name="T63" fmla="*/ 1593 h 2380"/>
              <a:gd name="T64" fmla="*/ 4157 w 9957"/>
              <a:gd name="T65" fmla="*/ 1891 h 2380"/>
              <a:gd name="T66" fmla="*/ 4520 w 9957"/>
              <a:gd name="T67" fmla="*/ 2205 h 2380"/>
              <a:gd name="T68" fmla="*/ 4568 w 9957"/>
              <a:gd name="T69" fmla="*/ 1987 h 2380"/>
              <a:gd name="T70" fmla="*/ 4802 w 9957"/>
              <a:gd name="T71" fmla="*/ 2110 h 2380"/>
              <a:gd name="T72" fmla="*/ 5413 w 9957"/>
              <a:gd name="T73" fmla="*/ 2048 h 2380"/>
              <a:gd name="T74" fmla="*/ 5083 w 9957"/>
              <a:gd name="T75" fmla="*/ 1987 h 2380"/>
              <a:gd name="T76" fmla="*/ 5748 w 9957"/>
              <a:gd name="T77" fmla="*/ 2217 h 2380"/>
              <a:gd name="T78" fmla="*/ 5848 w 9957"/>
              <a:gd name="T79" fmla="*/ 1945 h 2380"/>
              <a:gd name="T80" fmla="*/ 6264 w 9957"/>
              <a:gd name="T81" fmla="*/ 1768 h 2380"/>
              <a:gd name="T82" fmla="*/ 6376 w 9957"/>
              <a:gd name="T83" fmla="*/ 2058 h 2380"/>
              <a:gd name="T84" fmla="*/ 6717 w 9957"/>
              <a:gd name="T85" fmla="*/ 2217 h 2380"/>
              <a:gd name="T86" fmla="*/ 7485 w 9957"/>
              <a:gd name="T87" fmla="*/ 2205 h 2380"/>
              <a:gd name="T88" fmla="*/ 7651 w 9957"/>
              <a:gd name="T89" fmla="*/ 1593 h 2380"/>
              <a:gd name="T90" fmla="*/ 8442 w 9957"/>
              <a:gd name="T91" fmla="*/ 1987 h 2380"/>
              <a:gd name="T92" fmla="*/ 8330 w 9957"/>
              <a:gd name="T93" fmla="*/ 1987 h 2380"/>
              <a:gd name="T94" fmla="*/ 8602 w 9957"/>
              <a:gd name="T95" fmla="*/ 1996 h 2380"/>
              <a:gd name="T96" fmla="*/ 9032 w 9957"/>
              <a:gd name="T97" fmla="*/ 1768 h 2380"/>
              <a:gd name="T98" fmla="*/ 9040 w 9957"/>
              <a:gd name="T99" fmla="*/ 2205 h 2380"/>
              <a:gd name="T100" fmla="*/ 9815 w 9957"/>
              <a:gd name="T101" fmla="*/ 1768 h 2380"/>
              <a:gd name="T102" fmla="*/ 9454 w 9957"/>
              <a:gd name="T103" fmla="*/ 1583 h 2380"/>
              <a:gd name="T104" fmla="*/ 9454 w 9957"/>
              <a:gd name="T105" fmla="*/ 1613 h 2380"/>
              <a:gd name="T106" fmla="*/ 9427 w 9957"/>
              <a:gd name="T107" fmla="*/ 2061 h 2380"/>
              <a:gd name="T108" fmla="*/ 9427 w 9957"/>
              <a:gd name="T109" fmla="*/ 1822 h 2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957" h="2380">
                <a:moveTo>
                  <a:pt x="2866" y="175"/>
                </a:moveTo>
                <a:cubicBezTo>
                  <a:pt x="2825" y="175"/>
                  <a:pt x="2791" y="208"/>
                  <a:pt x="2791" y="249"/>
                </a:cubicBezTo>
                <a:cubicBezTo>
                  <a:pt x="2791" y="291"/>
                  <a:pt x="2825" y="324"/>
                  <a:pt x="2866" y="324"/>
                </a:cubicBezTo>
                <a:cubicBezTo>
                  <a:pt x="2907" y="324"/>
                  <a:pt x="2940" y="291"/>
                  <a:pt x="2940" y="249"/>
                </a:cubicBezTo>
                <a:cubicBezTo>
                  <a:pt x="2940" y="208"/>
                  <a:pt x="2907" y="175"/>
                  <a:pt x="2866" y="175"/>
                </a:cubicBezTo>
                <a:close/>
                <a:moveTo>
                  <a:pt x="2821" y="392"/>
                </a:moveTo>
                <a:lnTo>
                  <a:pt x="2798" y="623"/>
                </a:lnTo>
                <a:lnTo>
                  <a:pt x="2798" y="798"/>
                </a:lnTo>
                <a:lnTo>
                  <a:pt x="2933" y="798"/>
                </a:lnTo>
                <a:lnTo>
                  <a:pt x="2933" y="623"/>
                </a:lnTo>
                <a:lnTo>
                  <a:pt x="2910" y="392"/>
                </a:lnTo>
                <a:lnTo>
                  <a:pt x="2821" y="392"/>
                </a:lnTo>
                <a:close/>
                <a:moveTo>
                  <a:pt x="3216" y="636"/>
                </a:moveTo>
                <a:cubicBezTo>
                  <a:pt x="3346" y="636"/>
                  <a:pt x="3438" y="566"/>
                  <a:pt x="3438" y="451"/>
                </a:cubicBezTo>
                <a:cubicBezTo>
                  <a:pt x="3438" y="326"/>
                  <a:pt x="3335" y="294"/>
                  <a:pt x="3238" y="263"/>
                </a:cubicBezTo>
                <a:cubicBezTo>
                  <a:pt x="3145" y="235"/>
                  <a:pt x="3122" y="215"/>
                  <a:pt x="3122" y="178"/>
                </a:cubicBezTo>
                <a:cubicBezTo>
                  <a:pt x="3122" y="143"/>
                  <a:pt x="3152" y="117"/>
                  <a:pt x="3202" y="117"/>
                </a:cubicBezTo>
                <a:cubicBezTo>
                  <a:pt x="3264" y="117"/>
                  <a:pt x="3297" y="149"/>
                  <a:pt x="3319" y="195"/>
                </a:cubicBezTo>
                <a:lnTo>
                  <a:pt x="3421" y="137"/>
                </a:lnTo>
                <a:cubicBezTo>
                  <a:pt x="3380" y="51"/>
                  <a:pt x="3303" y="0"/>
                  <a:pt x="3202" y="0"/>
                </a:cubicBezTo>
                <a:cubicBezTo>
                  <a:pt x="3097" y="0"/>
                  <a:pt x="3001" y="66"/>
                  <a:pt x="3001" y="181"/>
                </a:cubicBezTo>
                <a:cubicBezTo>
                  <a:pt x="3001" y="298"/>
                  <a:pt x="3092" y="337"/>
                  <a:pt x="3186" y="364"/>
                </a:cubicBezTo>
                <a:cubicBezTo>
                  <a:pt x="3276" y="390"/>
                  <a:pt x="3318" y="408"/>
                  <a:pt x="3318" y="453"/>
                </a:cubicBezTo>
                <a:cubicBezTo>
                  <a:pt x="3318" y="487"/>
                  <a:pt x="3292" y="518"/>
                  <a:pt x="3220" y="518"/>
                </a:cubicBezTo>
                <a:cubicBezTo>
                  <a:pt x="3144" y="518"/>
                  <a:pt x="3101" y="481"/>
                  <a:pt x="3079" y="424"/>
                </a:cubicBezTo>
                <a:lnTo>
                  <a:pt x="2976" y="484"/>
                </a:lnTo>
                <a:cubicBezTo>
                  <a:pt x="3009" y="575"/>
                  <a:pt x="3091" y="636"/>
                  <a:pt x="3216" y="636"/>
                </a:cubicBezTo>
                <a:close/>
                <a:moveTo>
                  <a:pt x="3699" y="636"/>
                </a:moveTo>
                <a:cubicBezTo>
                  <a:pt x="3828" y="636"/>
                  <a:pt x="3931" y="535"/>
                  <a:pt x="3931" y="405"/>
                </a:cubicBezTo>
                <a:cubicBezTo>
                  <a:pt x="3931" y="275"/>
                  <a:pt x="3828" y="174"/>
                  <a:pt x="3699" y="174"/>
                </a:cubicBezTo>
                <a:cubicBezTo>
                  <a:pt x="3571" y="174"/>
                  <a:pt x="3469" y="275"/>
                  <a:pt x="3469" y="405"/>
                </a:cubicBezTo>
                <a:cubicBezTo>
                  <a:pt x="3469" y="535"/>
                  <a:pt x="3571" y="636"/>
                  <a:pt x="3699" y="636"/>
                </a:cubicBezTo>
                <a:close/>
                <a:moveTo>
                  <a:pt x="3699" y="526"/>
                </a:moveTo>
                <a:cubicBezTo>
                  <a:pt x="3633" y="526"/>
                  <a:pt x="3582" y="476"/>
                  <a:pt x="3582" y="405"/>
                </a:cubicBezTo>
                <a:cubicBezTo>
                  <a:pt x="3582" y="334"/>
                  <a:pt x="3633" y="284"/>
                  <a:pt x="3699" y="284"/>
                </a:cubicBezTo>
                <a:cubicBezTo>
                  <a:pt x="3767" y="284"/>
                  <a:pt x="3818" y="334"/>
                  <a:pt x="3818" y="405"/>
                </a:cubicBezTo>
                <a:cubicBezTo>
                  <a:pt x="3818" y="476"/>
                  <a:pt x="3767" y="526"/>
                  <a:pt x="3699" y="526"/>
                </a:cubicBezTo>
                <a:close/>
                <a:moveTo>
                  <a:pt x="4462" y="174"/>
                </a:moveTo>
                <a:cubicBezTo>
                  <a:pt x="4402" y="174"/>
                  <a:pt x="4358" y="198"/>
                  <a:pt x="4331" y="237"/>
                </a:cubicBezTo>
                <a:cubicBezTo>
                  <a:pt x="4307" y="197"/>
                  <a:pt x="4267" y="174"/>
                  <a:pt x="4213" y="174"/>
                </a:cubicBezTo>
                <a:cubicBezTo>
                  <a:pt x="4157" y="174"/>
                  <a:pt x="4116" y="196"/>
                  <a:pt x="4091" y="233"/>
                </a:cubicBezTo>
                <a:lnTo>
                  <a:pt x="4091" y="187"/>
                </a:lnTo>
                <a:lnTo>
                  <a:pt x="3978" y="187"/>
                </a:lnTo>
                <a:lnTo>
                  <a:pt x="3978" y="623"/>
                </a:lnTo>
                <a:lnTo>
                  <a:pt x="4091" y="623"/>
                </a:lnTo>
                <a:lnTo>
                  <a:pt x="4091" y="378"/>
                </a:lnTo>
                <a:cubicBezTo>
                  <a:pt x="4091" y="312"/>
                  <a:pt x="4125" y="279"/>
                  <a:pt x="4173" y="279"/>
                </a:cubicBezTo>
                <a:cubicBezTo>
                  <a:pt x="4220" y="279"/>
                  <a:pt x="4247" y="311"/>
                  <a:pt x="4247" y="362"/>
                </a:cubicBezTo>
                <a:lnTo>
                  <a:pt x="4247" y="623"/>
                </a:lnTo>
                <a:lnTo>
                  <a:pt x="4359" y="623"/>
                </a:lnTo>
                <a:lnTo>
                  <a:pt x="4359" y="378"/>
                </a:lnTo>
                <a:cubicBezTo>
                  <a:pt x="4359" y="312"/>
                  <a:pt x="4391" y="279"/>
                  <a:pt x="4441" y="279"/>
                </a:cubicBezTo>
                <a:cubicBezTo>
                  <a:pt x="4488" y="279"/>
                  <a:pt x="4514" y="311"/>
                  <a:pt x="4514" y="362"/>
                </a:cubicBezTo>
                <a:lnTo>
                  <a:pt x="4514" y="623"/>
                </a:lnTo>
                <a:lnTo>
                  <a:pt x="4627" y="623"/>
                </a:lnTo>
                <a:lnTo>
                  <a:pt x="4627" y="354"/>
                </a:lnTo>
                <a:cubicBezTo>
                  <a:pt x="4627" y="245"/>
                  <a:pt x="4561" y="174"/>
                  <a:pt x="4462" y="174"/>
                </a:cubicBezTo>
                <a:close/>
                <a:moveTo>
                  <a:pt x="4899" y="636"/>
                </a:moveTo>
                <a:cubicBezTo>
                  <a:pt x="5027" y="636"/>
                  <a:pt x="5130" y="535"/>
                  <a:pt x="5130" y="405"/>
                </a:cubicBezTo>
                <a:cubicBezTo>
                  <a:pt x="5130" y="275"/>
                  <a:pt x="5027" y="174"/>
                  <a:pt x="4899" y="174"/>
                </a:cubicBezTo>
                <a:cubicBezTo>
                  <a:pt x="4770" y="174"/>
                  <a:pt x="4668" y="275"/>
                  <a:pt x="4668" y="405"/>
                </a:cubicBezTo>
                <a:cubicBezTo>
                  <a:pt x="4668" y="535"/>
                  <a:pt x="4770" y="636"/>
                  <a:pt x="4899" y="636"/>
                </a:cubicBezTo>
                <a:close/>
                <a:moveTo>
                  <a:pt x="4899" y="526"/>
                </a:moveTo>
                <a:cubicBezTo>
                  <a:pt x="4832" y="526"/>
                  <a:pt x="4781" y="476"/>
                  <a:pt x="4781" y="405"/>
                </a:cubicBezTo>
                <a:cubicBezTo>
                  <a:pt x="4781" y="334"/>
                  <a:pt x="4832" y="284"/>
                  <a:pt x="4899" y="284"/>
                </a:cubicBezTo>
                <a:cubicBezTo>
                  <a:pt x="4966" y="284"/>
                  <a:pt x="5017" y="334"/>
                  <a:pt x="5017" y="405"/>
                </a:cubicBezTo>
                <a:cubicBezTo>
                  <a:pt x="5017" y="476"/>
                  <a:pt x="4966" y="526"/>
                  <a:pt x="4899" y="526"/>
                </a:cubicBezTo>
                <a:close/>
                <a:moveTo>
                  <a:pt x="5272" y="311"/>
                </a:moveTo>
                <a:cubicBezTo>
                  <a:pt x="5272" y="287"/>
                  <a:pt x="5294" y="275"/>
                  <a:pt x="5322" y="275"/>
                </a:cubicBezTo>
                <a:cubicBezTo>
                  <a:pt x="5355" y="275"/>
                  <a:pt x="5379" y="291"/>
                  <a:pt x="5392" y="319"/>
                </a:cubicBezTo>
                <a:lnTo>
                  <a:pt x="5488" y="267"/>
                </a:lnTo>
                <a:cubicBezTo>
                  <a:pt x="5454" y="207"/>
                  <a:pt x="5393" y="174"/>
                  <a:pt x="5322" y="174"/>
                </a:cubicBezTo>
                <a:cubicBezTo>
                  <a:pt x="5232" y="174"/>
                  <a:pt x="5156" y="224"/>
                  <a:pt x="5156" y="313"/>
                </a:cubicBezTo>
                <a:cubicBezTo>
                  <a:pt x="5156" y="467"/>
                  <a:pt x="5382" y="432"/>
                  <a:pt x="5382" y="496"/>
                </a:cubicBezTo>
                <a:cubicBezTo>
                  <a:pt x="5382" y="521"/>
                  <a:pt x="5357" y="533"/>
                  <a:pt x="5322" y="533"/>
                </a:cubicBezTo>
                <a:cubicBezTo>
                  <a:pt x="5278" y="533"/>
                  <a:pt x="5248" y="512"/>
                  <a:pt x="5236" y="477"/>
                </a:cubicBezTo>
                <a:lnTo>
                  <a:pt x="5138" y="532"/>
                </a:lnTo>
                <a:cubicBezTo>
                  <a:pt x="5170" y="599"/>
                  <a:pt x="5234" y="636"/>
                  <a:pt x="5322" y="636"/>
                </a:cubicBezTo>
                <a:cubicBezTo>
                  <a:pt x="5415" y="636"/>
                  <a:pt x="5497" y="590"/>
                  <a:pt x="5497" y="496"/>
                </a:cubicBezTo>
                <a:cubicBezTo>
                  <a:pt x="5497" y="335"/>
                  <a:pt x="5272" y="375"/>
                  <a:pt x="5272" y="311"/>
                </a:cubicBezTo>
                <a:close/>
                <a:moveTo>
                  <a:pt x="6049" y="187"/>
                </a:moveTo>
                <a:lnTo>
                  <a:pt x="6049" y="422"/>
                </a:lnTo>
                <a:cubicBezTo>
                  <a:pt x="6049" y="498"/>
                  <a:pt x="6008" y="531"/>
                  <a:pt x="5953" y="531"/>
                </a:cubicBezTo>
                <a:cubicBezTo>
                  <a:pt x="5902" y="531"/>
                  <a:pt x="5866" y="500"/>
                  <a:pt x="5866" y="441"/>
                </a:cubicBezTo>
                <a:lnTo>
                  <a:pt x="5866" y="187"/>
                </a:lnTo>
                <a:lnTo>
                  <a:pt x="5753" y="187"/>
                </a:lnTo>
                <a:lnTo>
                  <a:pt x="5753" y="455"/>
                </a:lnTo>
                <a:cubicBezTo>
                  <a:pt x="5753" y="571"/>
                  <a:pt x="5826" y="636"/>
                  <a:pt x="5918" y="636"/>
                </a:cubicBezTo>
                <a:cubicBezTo>
                  <a:pt x="5977" y="636"/>
                  <a:pt x="6022" y="614"/>
                  <a:pt x="6049" y="574"/>
                </a:cubicBezTo>
                <a:lnTo>
                  <a:pt x="6049" y="623"/>
                </a:lnTo>
                <a:lnTo>
                  <a:pt x="6161" y="623"/>
                </a:lnTo>
                <a:lnTo>
                  <a:pt x="6161" y="187"/>
                </a:lnTo>
                <a:lnTo>
                  <a:pt x="6049" y="187"/>
                </a:lnTo>
                <a:close/>
                <a:moveTo>
                  <a:pt x="6475" y="174"/>
                </a:moveTo>
                <a:cubicBezTo>
                  <a:pt x="6417" y="174"/>
                  <a:pt x="6371" y="196"/>
                  <a:pt x="6345" y="235"/>
                </a:cubicBezTo>
                <a:lnTo>
                  <a:pt x="6345" y="187"/>
                </a:lnTo>
                <a:lnTo>
                  <a:pt x="6232" y="187"/>
                </a:lnTo>
                <a:lnTo>
                  <a:pt x="6232" y="623"/>
                </a:lnTo>
                <a:lnTo>
                  <a:pt x="6345" y="623"/>
                </a:lnTo>
                <a:lnTo>
                  <a:pt x="6345" y="388"/>
                </a:lnTo>
                <a:cubicBezTo>
                  <a:pt x="6345" y="311"/>
                  <a:pt x="6386" y="279"/>
                  <a:pt x="6441" y="279"/>
                </a:cubicBezTo>
                <a:cubicBezTo>
                  <a:pt x="6492" y="279"/>
                  <a:pt x="6528" y="310"/>
                  <a:pt x="6528" y="369"/>
                </a:cubicBezTo>
                <a:lnTo>
                  <a:pt x="6528" y="623"/>
                </a:lnTo>
                <a:lnTo>
                  <a:pt x="6640" y="623"/>
                </a:lnTo>
                <a:lnTo>
                  <a:pt x="6640" y="355"/>
                </a:lnTo>
                <a:cubicBezTo>
                  <a:pt x="6640" y="239"/>
                  <a:pt x="6568" y="174"/>
                  <a:pt x="6475" y="174"/>
                </a:cubicBezTo>
                <a:close/>
                <a:moveTo>
                  <a:pt x="7036" y="187"/>
                </a:moveTo>
                <a:lnTo>
                  <a:pt x="7036" y="238"/>
                </a:lnTo>
                <a:cubicBezTo>
                  <a:pt x="7005" y="199"/>
                  <a:pt x="6958" y="174"/>
                  <a:pt x="6894" y="174"/>
                </a:cubicBezTo>
                <a:cubicBezTo>
                  <a:pt x="6778" y="174"/>
                  <a:pt x="6682" y="275"/>
                  <a:pt x="6682" y="405"/>
                </a:cubicBezTo>
                <a:cubicBezTo>
                  <a:pt x="6682" y="535"/>
                  <a:pt x="6778" y="636"/>
                  <a:pt x="6894" y="636"/>
                </a:cubicBezTo>
                <a:cubicBezTo>
                  <a:pt x="6958" y="636"/>
                  <a:pt x="7005" y="611"/>
                  <a:pt x="7036" y="572"/>
                </a:cubicBezTo>
                <a:lnTo>
                  <a:pt x="7036" y="623"/>
                </a:lnTo>
                <a:lnTo>
                  <a:pt x="7149" y="623"/>
                </a:lnTo>
                <a:lnTo>
                  <a:pt x="7149" y="187"/>
                </a:lnTo>
                <a:lnTo>
                  <a:pt x="7036" y="187"/>
                </a:lnTo>
                <a:close/>
                <a:moveTo>
                  <a:pt x="6915" y="528"/>
                </a:moveTo>
                <a:cubicBezTo>
                  <a:pt x="6846" y="528"/>
                  <a:pt x="6794" y="478"/>
                  <a:pt x="6794" y="405"/>
                </a:cubicBezTo>
                <a:cubicBezTo>
                  <a:pt x="6794" y="332"/>
                  <a:pt x="6846" y="282"/>
                  <a:pt x="6915" y="282"/>
                </a:cubicBezTo>
                <a:cubicBezTo>
                  <a:pt x="6985" y="282"/>
                  <a:pt x="7036" y="332"/>
                  <a:pt x="7036" y="405"/>
                </a:cubicBezTo>
                <a:cubicBezTo>
                  <a:pt x="7036" y="478"/>
                  <a:pt x="6985" y="528"/>
                  <a:pt x="6915" y="528"/>
                </a:cubicBezTo>
                <a:close/>
                <a:moveTo>
                  <a:pt x="254" y="1756"/>
                </a:moveTo>
                <a:cubicBezTo>
                  <a:pt x="190" y="1756"/>
                  <a:pt x="144" y="1779"/>
                  <a:pt x="113" y="1820"/>
                </a:cubicBezTo>
                <a:lnTo>
                  <a:pt x="113" y="1768"/>
                </a:lnTo>
                <a:lnTo>
                  <a:pt x="0" y="1768"/>
                </a:lnTo>
                <a:lnTo>
                  <a:pt x="0" y="2380"/>
                </a:lnTo>
                <a:lnTo>
                  <a:pt x="113" y="2380"/>
                </a:lnTo>
                <a:lnTo>
                  <a:pt x="113" y="2153"/>
                </a:lnTo>
                <a:cubicBezTo>
                  <a:pt x="144" y="2194"/>
                  <a:pt x="190" y="2217"/>
                  <a:pt x="254" y="2217"/>
                </a:cubicBezTo>
                <a:cubicBezTo>
                  <a:pt x="371" y="2217"/>
                  <a:pt x="467" y="2117"/>
                  <a:pt x="467" y="1987"/>
                </a:cubicBezTo>
                <a:cubicBezTo>
                  <a:pt x="467" y="1856"/>
                  <a:pt x="371" y="1756"/>
                  <a:pt x="254" y="1756"/>
                </a:cubicBezTo>
                <a:close/>
                <a:moveTo>
                  <a:pt x="233" y="2110"/>
                </a:moveTo>
                <a:cubicBezTo>
                  <a:pt x="164" y="2110"/>
                  <a:pt x="113" y="2060"/>
                  <a:pt x="113" y="1987"/>
                </a:cubicBezTo>
                <a:cubicBezTo>
                  <a:pt x="113" y="1913"/>
                  <a:pt x="164" y="1863"/>
                  <a:pt x="233" y="1863"/>
                </a:cubicBezTo>
                <a:cubicBezTo>
                  <a:pt x="303" y="1863"/>
                  <a:pt x="355" y="1913"/>
                  <a:pt x="355" y="1987"/>
                </a:cubicBezTo>
                <a:cubicBezTo>
                  <a:pt x="355" y="2060"/>
                  <a:pt x="303" y="2110"/>
                  <a:pt x="233" y="2110"/>
                </a:cubicBezTo>
                <a:close/>
                <a:moveTo>
                  <a:pt x="723" y="2217"/>
                </a:moveTo>
                <a:cubicBezTo>
                  <a:pt x="851" y="2217"/>
                  <a:pt x="954" y="2117"/>
                  <a:pt x="954" y="1987"/>
                </a:cubicBezTo>
                <a:cubicBezTo>
                  <a:pt x="954" y="1856"/>
                  <a:pt x="851" y="1756"/>
                  <a:pt x="723" y="1756"/>
                </a:cubicBezTo>
                <a:cubicBezTo>
                  <a:pt x="594" y="1756"/>
                  <a:pt x="492" y="1856"/>
                  <a:pt x="492" y="1987"/>
                </a:cubicBezTo>
                <a:cubicBezTo>
                  <a:pt x="492" y="2117"/>
                  <a:pt x="594" y="2217"/>
                  <a:pt x="723" y="2217"/>
                </a:cubicBezTo>
                <a:close/>
                <a:moveTo>
                  <a:pt x="723" y="2107"/>
                </a:moveTo>
                <a:cubicBezTo>
                  <a:pt x="656" y="2107"/>
                  <a:pt x="605" y="2057"/>
                  <a:pt x="605" y="1987"/>
                </a:cubicBezTo>
                <a:cubicBezTo>
                  <a:pt x="605" y="1916"/>
                  <a:pt x="656" y="1866"/>
                  <a:pt x="723" y="1866"/>
                </a:cubicBezTo>
                <a:cubicBezTo>
                  <a:pt x="790" y="1866"/>
                  <a:pt x="841" y="1916"/>
                  <a:pt x="841" y="1987"/>
                </a:cubicBezTo>
                <a:cubicBezTo>
                  <a:pt x="841" y="2057"/>
                  <a:pt x="790" y="2107"/>
                  <a:pt x="723" y="2107"/>
                </a:cubicBezTo>
                <a:close/>
                <a:moveTo>
                  <a:pt x="1114" y="1843"/>
                </a:moveTo>
                <a:lnTo>
                  <a:pt x="1114" y="1768"/>
                </a:lnTo>
                <a:lnTo>
                  <a:pt x="1001" y="1768"/>
                </a:lnTo>
                <a:lnTo>
                  <a:pt x="1001" y="2205"/>
                </a:lnTo>
                <a:lnTo>
                  <a:pt x="1114" y="2205"/>
                </a:lnTo>
                <a:lnTo>
                  <a:pt x="1114" y="1996"/>
                </a:lnTo>
                <a:cubicBezTo>
                  <a:pt x="1114" y="1904"/>
                  <a:pt x="1188" y="1878"/>
                  <a:pt x="1247" y="1885"/>
                </a:cubicBezTo>
                <a:lnTo>
                  <a:pt x="1247" y="1759"/>
                </a:lnTo>
                <a:cubicBezTo>
                  <a:pt x="1192" y="1759"/>
                  <a:pt x="1137" y="1784"/>
                  <a:pt x="1114" y="1843"/>
                </a:cubicBezTo>
                <a:close/>
                <a:moveTo>
                  <a:pt x="2104" y="1876"/>
                </a:moveTo>
                <a:lnTo>
                  <a:pt x="1798" y="1876"/>
                </a:lnTo>
                <a:lnTo>
                  <a:pt x="1798" y="1983"/>
                </a:lnTo>
                <a:lnTo>
                  <a:pt x="1983" y="1983"/>
                </a:lnTo>
                <a:cubicBezTo>
                  <a:pt x="1962" y="2053"/>
                  <a:pt x="1901" y="2099"/>
                  <a:pt x="1805" y="2099"/>
                </a:cubicBezTo>
                <a:cubicBezTo>
                  <a:pt x="1677" y="2099"/>
                  <a:pt x="1596" y="2014"/>
                  <a:pt x="1596" y="1900"/>
                </a:cubicBezTo>
                <a:cubicBezTo>
                  <a:pt x="1596" y="1784"/>
                  <a:pt x="1680" y="1698"/>
                  <a:pt x="1796" y="1698"/>
                </a:cubicBezTo>
                <a:cubicBezTo>
                  <a:pt x="1870" y="1698"/>
                  <a:pt x="1932" y="1734"/>
                  <a:pt x="1960" y="1783"/>
                </a:cubicBezTo>
                <a:lnTo>
                  <a:pt x="2063" y="1724"/>
                </a:lnTo>
                <a:cubicBezTo>
                  <a:pt x="2012" y="1640"/>
                  <a:pt x="1913" y="1581"/>
                  <a:pt x="1797" y="1581"/>
                </a:cubicBezTo>
                <a:cubicBezTo>
                  <a:pt x="1614" y="1581"/>
                  <a:pt x="1476" y="1723"/>
                  <a:pt x="1476" y="1900"/>
                </a:cubicBezTo>
                <a:cubicBezTo>
                  <a:pt x="1476" y="2075"/>
                  <a:pt x="1612" y="2217"/>
                  <a:pt x="1804" y="2217"/>
                </a:cubicBezTo>
                <a:cubicBezTo>
                  <a:pt x="1979" y="2217"/>
                  <a:pt x="2104" y="2100"/>
                  <a:pt x="2104" y="1924"/>
                </a:cubicBezTo>
                <a:lnTo>
                  <a:pt x="2104" y="1876"/>
                </a:lnTo>
                <a:close/>
                <a:moveTo>
                  <a:pt x="2265" y="1843"/>
                </a:moveTo>
                <a:lnTo>
                  <a:pt x="2265" y="1768"/>
                </a:lnTo>
                <a:lnTo>
                  <a:pt x="2152" y="1768"/>
                </a:lnTo>
                <a:lnTo>
                  <a:pt x="2152" y="2205"/>
                </a:lnTo>
                <a:lnTo>
                  <a:pt x="2265" y="2205"/>
                </a:lnTo>
                <a:lnTo>
                  <a:pt x="2265" y="1996"/>
                </a:lnTo>
                <a:cubicBezTo>
                  <a:pt x="2265" y="1904"/>
                  <a:pt x="2339" y="1878"/>
                  <a:pt x="2398" y="1885"/>
                </a:cubicBezTo>
                <a:lnTo>
                  <a:pt x="2398" y="1759"/>
                </a:lnTo>
                <a:cubicBezTo>
                  <a:pt x="2343" y="1759"/>
                  <a:pt x="2288" y="1784"/>
                  <a:pt x="2265" y="1843"/>
                </a:cubicBezTo>
                <a:close/>
                <a:moveTo>
                  <a:pt x="2510" y="2033"/>
                </a:moveTo>
                <a:lnTo>
                  <a:pt x="2839" y="2033"/>
                </a:lnTo>
                <a:cubicBezTo>
                  <a:pt x="2842" y="2018"/>
                  <a:pt x="2844" y="2003"/>
                  <a:pt x="2844" y="1987"/>
                </a:cubicBezTo>
                <a:cubicBezTo>
                  <a:pt x="2844" y="1858"/>
                  <a:pt x="2752" y="1756"/>
                  <a:pt x="2623" y="1756"/>
                </a:cubicBezTo>
                <a:cubicBezTo>
                  <a:pt x="2485" y="1756"/>
                  <a:pt x="2392" y="1856"/>
                  <a:pt x="2392" y="1987"/>
                </a:cubicBezTo>
                <a:cubicBezTo>
                  <a:pt x="2392" y="2117"/>
                  <a:pt x="2485" y="2217"/>
                  <a:pt x="2631" y="2217"/>
                </a:cubicBezTo>
                <a:cubicBezTo>
                  <a:pt x="2715" y="2217"/>
                  <a:pt x="2781" y="2183"/>
                  <a:pt x="2822" y="2124"/>
                </a:cubicBezTo>
                <a:lnTo>
                  <a:pt x="2731" y="2071"/>
                </a:lnTo>
                <a:cubicBezTo>
                  <a:pt x="2712" y="2097"/>
                  <a:pt x="2677" y="2115"/>
                  <a:pt x="2633" y="2115"/>
                </a:cubicBezTo>
                <a:cubicBezTo>
                  <a:pt x="2574" y="2115"/>
                  <a:pt x="2526" y="2090"/>
                  <a:pt x="2510" y="2033"/>
                </a:cubicBezTo>
                <a:close/>
                <a:moveTo>
                  <a:pt x="2508" y="1945"/>
                </a:moveTo>
                <a:cubicBezTo>
                  <a:pt x="2521" y="1890"/>
                  <a:pt x="2562" y="1857"/>
                  <a:pt x="2623" y="1857"/>
                </a:cubicBezTo>
                <a:cubicBezTo>
                  <a:pt x="2670" y="1857"/>
                  <a:pt x="2717" y="1883"/>
                  <a:pt x="2731" y="1945"/>
                </a:cubicBezTo>
                <a:lnTo>
                  <a:pt x="2508" y="1945"/>
                </a:lnTo>
                <a:close/>
                <a:moveTo>
                  <a:pt x="3219" y="1768"/>
                </a:moveTo>
                <a:lnTo>
                  <a:pt x="3219" y="1820"/>
                </a:lnTo>
                <a:cubicBezTo>
                  <a:pt x="3187" y="1780"/>
                  <a:pt x="3140" y="1756"/>
                  <a:pt x="3076" y="1756"/>
                </a:cubicBezTo>
                <a:cubicBezTo>
                  <a:pt x="2960" y="1756"/>
                  <a:pt x="2864" y="1856"/>
                  <a:pt x="2864" y="1987"/>
                </a:cubicBezTo>
                <a:cubicBezTo>
                  <a:pt x="2864" y="2117"/>
                  <a:pt x="2960" y="2217"/>
                  <a:pt x="3076" y="2217"/>
                </a:cubicBezTo>
                <a:cubicBezTo>
                  <a:pt x="3140" y="2217"/>
                  <a:pt x="3187" y="2193"/>
                  <a:pt x="3219" y="2153"/>
                </a:cubicBezTo>
                <a:lnTo>
                  <a:pt x="3219" y="2205"/>
                </a:lnTo>
                <a:lnTo>
                  <a:pt x="3331" y="2205"/>
                </a:lnTo>
                <a:lnTo>
                  <a:pt x="3331" y="1768"/>
                </a:lnTo>
                <a:lnTo>
                  <a:pt x="3219" y="1768"/>
                </a:lnTo>
                <a:close/>
                <a:moveTo>
                  <a:pt x="3097" y="2110"/>
                </a:moveTo>
                <a:cubicBezTo>
                  <a:pt x="3028" y="2110"/>
                  <a:pt x="2977" y="2060"/>
                  <a:pt x="2977" y="1987"/>
                </a:cubicBezTo>
                <a:cubicBezTo>
                  <a:pt x="2977" y="1913"/>
                  <a:pt x="3028" y="1863"/>
                  <a:pt x="3097" y="1863"/>
                </a:cubicBezTo>
                <a:cubicBezTo>
                  <a:pt x="3167" y="1863"/>
                  <a:pt x="3219" y="1913"/>
                  <a:pt x="3219" y="1987"/>
                </a:cubicBezTo>
                <a:cubicBezTo>
                  <a:pt x="3219" y="2060"/>
                  <a:pt x="3167" y="2110"/>
                  <a:pt x="3097" y="2110"/>
                </a:cubicBezTo>
                <a:close/>
                <a:moveTo>
                  <a:pt x="3651" y="1876"/>
                </a:moveTo>
                <a:lnTo>
                  <a:pt x="3651" y="1768"/>
                </a:lnTo>
                <a:lnTo>
                  <a:pt x="3553" y="1768"/>
                </a:lnTo>
                <a:lnTo>
                  <a:pt x="3553" y="1646"/>
                </a:lnTo>
                <a:lnTo>
                  <a:pt x="3440" y="1680"/>
                </a:lnTo>
                <a:lnTo>
                  <a:pt x="3440" y="1768"/>
                </a:lnTo>
                <a:lnTo>
                  <a:pt x="3364" y="1768"/>
                </a:lnTo>
                <a:lnTo>
                  <a:pt x="3364" y="1876"/>
                </a:lnTo>
                <a:lnTo>
                  <a:pt x="3440" y="1876"/>
                </a:lnTo>
                <a:lnTo>
                  <a:pt x="3440" y="2058"/>
                </a:lnTo>
                <a:cubicBezTo>
                  <a:pt x="3440" y="2176"/>
                  <a:pt x="3493" y="2222"/>
                  <a:pt x="3651" y="2205"/>
                </a:cubicBezTo>
                <a:lnTo>
                  <a:pt x="3651" y="2103"/>
                </a:lnTo>
                <a:cubicBezTo>
                  <a:pt x="3587" y="2106"/>
                  <a:pt x="3553" y="2105"/>
                  <a:pt x="3553" y="2058"/>
                </a:cubicBezTo>
                <a:lnTo>
                  <a:pt x="3553" y="1876"/>
                </a:lnTo>
                <a:lnTo>
                  <a:pt x="3651" y="1876"/>
                </a:lnTo>
                <a:close/>
                <a:moveTo>
                  <a:pt x="4157" y="1593"/>
                </a:moveTo>
                <a:lnTo>
                  <a:pt x="3929" y="1593"/>
                </a:lnTo>
                <a:lnTo>
                  <a:pt x="3929" y="2205"/>
                </a:lnTo>
                <a:lnTo>
                  <a:pt x="4050" y="2205"/>
                </a:lnTo>
                <a:lnTo>
                  <a:pt x="4050" y="2004"/>
                </a:lnTo>
                <a:lnTo>
                  <a:pt x="4157" y="2004"/>
                </a:lnTo>
                <a:cubicBezTo>
                  <a:pt x="4275" y="2004"/>
                  <a:pt x="4366" y="1913"/>
                  <a:pt x="4366" y="1799"/>
                </a:cubicBezTo>
                <a:cubicBezTo>
                  <a:pt x="4366" y="1684"/>
                  <a:pt x="4275" y="1593"/>
                  <a:pt x="4157" y="1593"/>
                </a:cubicBezTo>
                <a:close/>
                <a:moveTo>
                  <a:pt x="4157" y="1891"/>
                </a:moveTo>
                <a:lnTo>
                  <a:pt x="4050" y="1891"/>
                </a:lnTo>
                <a:lnTo>
                  <a:pt x="4050" y="1706"/>
                </a:lnTo>
                <a:lnTo>
                  <a:pt x="4157" y="1706"/>
                </a:lnTo>
                <a:cubicBezTo>
                  <a:pt x="4209" y="1706"/>
                  <a:pt x="4246" y="1745"/>
                  <a:pt x="4246" y="1799"/>
                </a:cubicBezTo>
                <a:cubicBezTo>
                  <a:pt x="4246" y="1851"/>
                  <a:pt x="4209" y="1891"/>
                  <a:pt x="4157" y="1891"/>
                </a:cubicBezTo>
                <a:close/>
                <a:moveTo>
                  <a:pt x="4407" y="2205"/>
                </a:moveTo>
                <a:lnTo>
                  <a:pt x="4520" y="2205"/>
                </a:lnTo>
                <a:lnTo>
                  <a:pt x="4520" y="1567"/>
                </a:lnTo>
                <a:lnTo>
                  <a:pt x="4407" y="1567"/>
                </a:lnTo>
                <a:lnTo>
                  <a:pt x="4407" y="2205"/>
                </a:lnTo>
                <a:close/>
                <a:moveTo>
                  <a:pt x="4923" y="1768"/>
                </a:moveTo>
                <a:lnTo>
                  <a:pt x="4923" y="1820"/>
                </a:lnTo>
                <a:cubicBezTo>
                  <a:pt x="4892" y="1780"/>
                  <a:pt x="4844" y="1756"/>
                  <a:pt x="4781" y="1756"/>
                </a:cubicBezTo>
                <a:cubicBezTo>
                  <a:pt x="4664" y="1756"/>
                  <a:pt x="4568" y="1856"/>
                  <a:pt x="4568" y="1987"/>
                </a:cubicBezTo>
                <a:cubicBezTo>
                  <a:pt x="4568" y="2117"/>
                  <a:pt x="4664" y="2217"/>
                  <a:pt x="4781" y="2217"/>
                </a:cubicBezTo>
                <a:cubicBezTo>
                  <a:pt x="4844" y="2217"/>
                  <a:pt x="4892" y="2193"/>
                  <a:pt x="4923" y="2153"/>
                </a:cubicBezTo>
                <a:lnTo>
                  <a:pt x="4923" y="2205"/>
                </a:lnTo>
                <a:lnTo>
                  <a:pt x="5036" y="2205"/>
                </a:lnTo>
                <a:lnTo>
                  <a:pt x="5036" y="1768"/>
                </a:lnTo>
                <a:lnTo>
                  <a:pt x="4923" y="1768"/>
                </a:lnTo>
                <a:close/>
                <a:moveTo>
                  <a:pt x="4802" y="2110"/>
                </a:moveTo>
                <a:cubicBezTo>
                  <a:pt x="4733" y="2110"/>
                  <a:pt x="4681" y="2060"/>
                  <a:pt x="4681" y="1987"/>
                </a:cubicBezTo>
                <a:cubicBezTo>
                  <a:pt x="4681" y="1913"/>
                  <a:pt x="4733" y="1863"/>
                  <a:pt x="4802" y="1863"/>
                </a:cubicBezTo>
                <a:cubicBezTo>
                  <a:pt x="4871" y="1863"/>
                  <a:pt x="4923" y="1913"/>
                  <a:pt x="4923" y="1987"/>
                </a:cubicBezTo>
                <a:cubicBezTo>
                  <a:pt x="4923" y="2060"/>
                  <a:pt x="4871" y="2110"/>
                  <a:pt x="4802" y="2110"/>
                </a:cubicBezTo>
                <a:close/>
                <a:moveTo>
                  <a:pt x="5314" y="2217"/>
                </a:moveTo>
                <a:cubicBezTo>
                  <a:pt x="5399" y="2217"/>
                  <a:pt x="5474" y="2172"/>
                  <a:pt x="5511" y="2104"/>
                </a:cubicBezTo>
                <a:lnTo>
                  <a:pt x="5413" y="2048"/>
                </a:lnTo>
                <a:cubicBezTo>
                  <a:pt x="5396" y="2084"/>
                  <a:pt x="5358" y="2105"/>
                  <a:pt x="5313" y="2105"/>
                </a:cubicBezTo>
                <a:cubicBezTo>
                  <a:pt x="5246" y="2105"/>
                  <a:pt x="5196" y="2056"/>
                  <a:pt x="5196" y="1987"/>
                </a:cubicBezTo>
                <a:cubicBezTo>
                  <a:pt x="5196" y="1917"/>
                  <a:pt x="5246" y="1867"/>
                  <a:pt x="5313" y="1867"/>
                </a:cubicBezTo>
                <a:cubicBezTo>
                  <a:pt x="5357" y="1867"/>
                  <a:pt x="5395" y="1890"/>
                  <a:pt x="5412" y="1925"/>
                </a:cubicBezTo>
                <a:lnTo>
                  <a:pt x="5509" y="1869"/>
                </a:lnTo>
                <a:cubicBezTo>
                  <a:pt x="5474" y="1801"/>
                  <a:pt x="5399" y="1756"/>
                  <a:pt x="5314" y="1756"/>
                </a:cubicBezTo>
                <a:cubicBezTo>
                  <a:pt x="5181" y="1756"/>
                  <a:pt x="5083" y="1856"/>
                  <a:pt x="5083" y="1987"/>
                </a:cubicBezTo>
                <a:cubicBezTo>
                  <a:pt x="5083" y="2117"/>
                  <a:pt x="5181" y="2217"/>
                  <a:pt x="5314" y="2217"/>
                </a:cubicBezTo>
                <a:close/>
                <a:moveTo>
                  <a:pt x="5627" y="2033"/>
                </a:moveTo>
                <a:lnTo>
                  <a:pt x="5956" y="2033"/>
                </a:lnTo>
                <a:cubicBezTo>
                  <a:pt x="5959" y="2018"/>
                  <a:pt x="5960" y="2003"/>
                  <a:pt x="5960" y="1987"/>
                </a:cubicBezTo>
                <a:cubicBezTo>
                  <a:pt x="5960" y="1858"/>
                  <a:pt x="5869" y="1756"/>
                  <a:pt x="5739" y="1756"/>
                </a:cubicBezTo>
                <a:cubicBezTo>
                  <a:pt x="5602" y="1756"/>
                  <a:pt x="5509" y="1856"/>
                  <a:pt x="5509" y="1987"/>
                </a:cubicBezTo>
                <a:cubicBezTo>
                  <a:pt x="5509" y="2117"/>
                  <a:pt x="5601" y="2217"/>
                  <a:pt x="5748" y="2217"/>
                </a:cubicBezTo>
                <a:cubicBezTo>
                  <a:pt x="5832" y="2217"/>
                  <a:pt x="5898" y="2183"/>
                  <a:pt x="5939" y="2124"/>
                </a:cubicBezTo>
                <a:lnTo>
                  <a:pt x="5848" y="2071"/>
                </a:lnTo>
                <a:cubicBezTo>
                  <a:pt x="5828" y="2097"/>
                  <a:pt x="5794" y="2115"/>
                  <a:pt x="5750" y="2115"/>
                </a:cubicBezTo>
                <a:cubicBezTo>
                  <a:pt x="5690" y="2115"/>
                  <a:pt x="5642" y="2090"/>
                  <a:pt x="5627" y="2033"/>
                </a:cubicBezTo>
                <a:close/>
                <a:moveTo>
                  <a:pt x="5625" y="1945"/>
                </a:moveTo>
                <a:cubicBezTo>
                  <a:pt x="5638" y="1890"/>
                  <a:pt x="5679" y="1857"/>
                  <a:pt x="5739" y="1857"/>
                </a:cubicBezTo>
                <a:cubicBezTo>
                  <a:pt x="5787" y="1857"/>
                  <a:pt x="5834" y="1883"/>
                  <a:pt x="5848" y="1945"/>
                </a:cubicBezTo>
                <a:lnTo>
                  <a:pt x="5625" y="1945"/>
                </a:lnTo>
                <a:close/>
                <a:moveTo>
                  <a:pt x="6475" y="1876"/>
                </a:moveTo>
                <a:lnTo>
                  <a:pt x="6475" y="1768"/>
                </a:lnTo>
                <a:lnTo>
                  <a:pt x="6376" y="1768"/>
                </a:lnTo>
                <a:lnTo>
                  <a:pt x="6376" y="1646"/>
                </a:lnTo>
                <a:lnTo>
                  <a:pt x="6264" y="1680"/>
                </a:lnTo>
                <a:lnTo>
                  <a:pt x="6264" y="1768"/>
                </a:lnTo>
                <a:lnTo>
                  <a:pt x="6188" y="1768"/>
                </a:lnTo>
                <a:lnTo>
                  <a:pt x="6188" y="1876"/>
                </a:lnTo>
                <a:lnTo>
                  <a:pt x="6264" y="1876"/>
                </a:lnTo>
                <a:lnTo>
                  <a:pt x="6264" y="2058"/>
                </a:lnTo>
                <a:cubicBezTo>
                  <a:pt x="6264" y="2176"/>
                  <a:pt x="6317" y="2222"/>
                  <a:pt x="6475" y="2205"/>
                </a:cubicBezTo>
                <a:lnTo>
                  <a:pt x="6475" y="2103"/>
                </a:lnTo>
                <a:cubicBezTo>
                  <a:pt x="6411" y="2106"/>
                  <a:pt x="6376" y="2105"/>
                  <a:pt x="6376" y="2058"/>
                </a:cubicBezTo>
                <a:lnTo>
                  <a:pt x="6376" y="1876"/>
                </a:lnTo>
                <a:lnTo>
                  <a:pt x="6475" y="1876"/>
                </a:lnTo>
                <a:close/>
                <a:moveTo>
                  <a:pt x="6717" y="2217"/>
                </a:moveTo>
                <a:cubicBezTo>
                  <a:pt x="6846" y="2217"/>
                  <a:pt x="6949" y="2117"/>
                  <a:pt x="6949" y="1987"/>
                </a:cubicBezTo>
                <a:cubicBezTo>
                  <a:pt x="6949" y="1856"/>
                  <a:pt x="6846" y="1756"/>
                  <a:pt x="6717" y="1756"/>
                </a:cubicBezTo>
                <a:cubicBezTo>
                  <a:pt x="6589" y="1756"/>
                  <a:pt x="6487" y="1856"/>
                  <a:pt x="6487" y="1987"/>
                </a:cubicBezTo>
                <a:cubicBezTo>
                  <a:pt x="6487" y="2117"/>
                  <a:pt x="6589" y="2217"/>
                  <a:pt x="6717" y="2217"/>
                </a:cubicBezTo>
                <a:close/>
                <a:moveTo>
                  <a:pt x="6717" y="2107"/>
                </a:moveTo>
                <a:cubicBezTo>
                  <a:pt x="6651" y="2107"/>
                  <a:pt x="6599" y="2057"/>
                  <a:pt x="6599" y="1987"/>
                </a:cubicBezTo>
                <a:cubicBezTo>
                  <a:pt x="6599" y="1916"/>
                  <a:pt x="6651" y="1866"/>
                  <a:pt x="6717" y="1866"/>
                </a:cubicBezTo>
                <a:cubicBezTo>
                  <a:pt x="6785" y="1866"/>
                  <a:pt x="6836" y="1916"/>
                  <a:pt x="6836" y="1987"/>
                </a:cubicBezTo>
                <a:cubicBezTo>
                  <a:pt x="6836" y="2057"/>
                  <a:pt x="6785" y="2107"/>
                  <a:pt x="6717" y="2107"/>
                </a:cubicBezTo>
                <a:close/>
                <a:moveTo>
                  <a:pt x="7347" y="2205"/>
                </a:moveTo>
                <a:lnTo>
                  <a:pt x="7485" y="2205"/>
                </a:lnTo>
                <a:lnTo>
                  <a:pt x="7599" y="1801"/>
                </a:lnTo>
                <a:lnTo>
                  <a:pt x="7714" y="2205"/>
                </a:lnTo>
                <a:lnTo>
                  <a:pt x="7852" y="2205"/>
                </a:lnTo>
                <a:lnTo>
                  <a:pt x="8023" y="1593"/>
                </a:lnTo>
                <a:lnTo>
                  <a:pt x="7896" y="1593"/>
                </a:lnTo>
                <a:lnTo>
                  <a:pt x="7779" y="2047"/>
                </a:lnTo>
                <a:lnTo>
                  <a:pt x="7651" y="1593"/>
                </a:lnTo>
                <a:lnTo>
                  <a:pt x="7548" y="1593"/>
                </a:lnTo>
                <a:lnTo>
                  <a:pt x="7420" y="2047"/>
                </a:lnTo>
                <a:lnTo>
                  <a:pt x="7303" y="1593"/>
                </a:lnTo>
                <a:lnTo>
                  <a:pt x="7176" y="1593"/>
                </a:lnTo>
                <a:lnTo>
                  <a:pt x="7347" y="2205"/>
                </a:lnTo>
                <a:close/>
                <a:moveTo>
                  <a:pt x="8211" y="2217"/>
                </a:moveTo>
                <a:cubicBezTo>
                  <a:pt x="8339" y="2217"/>
                  <a:pt x="8442" y="2117"/>
                  <a:pt x="8442" y="1987"/>
                </a:cubicBezTo>
                <a:cubicBezTo>
                  <a:pt x="8442" y="1856"/>
                  <a:pt x="8339" y="1756"/>
                  <a:pt x="8211" y="1756"/>
                </a:cubicBezTo>
                <a:cubicBezTo>
                  <a:pt x="8082" y="1756"/>
                  <a:pt x="7980" y="1856"/>
                  <a:pt x="7980" y="1987"/>
                </a:cubicBezTo>
                <a:cubicBezTo>
                  <a:pt x="7980" y="2117"/>
                  <a:pt x="8082" y="2217"/>
                  <a:pt x="8211" y="2217"/>
                </a:cubicBezTo>
                <a:close/>
                <a:moveTo>
                  <a:pt x="8211" y="2107"/>
                </a:moveTo>
                <a:cubicBezTo>
                  <a:pt x="8144" y="2107"/>
                  <a:pt x="8093" y="2057"/>
                  <a:pt x="8093" y="1987"/>
                </a:cubicBezTo>
                <a:cubicBezTo>
                  <a:pt x="8093" y="1916"/>
                  <a:pt x="8144" y="1866"/>
                  <a:pt x="8211" y="1866"/>
                </a:cubicBezTo>
                <a:cubicBezTo>
                  <a:pt x="8278" y="1866"/>
                  <a:pt x="8330" y="1916"/>
                  <a:pt x="8330" y="1987"/>
                </a:cubicBezTo>
                <a:cubicBezTo>
                  <a:pt x="8330" y="2057"/>
                  <a:pt x="8278" y="2107"/>
                  <a:pt x="8211" y="2107"/>
                </a:cubicBezTo>
                <a:close/>
                <a:moveTo>
                  <a:pt x="8602" y="1843"/>
                </a:moveTo>
                <a:lnTo>
                  <a:pt x="8602" y="1768"/>
                </a:lnTo>
                <a:lnTo>
                  <a:pt x="8490" y="1768"/>
                </a:lnTo>
                <a:lnTo>
                  <a:pt x="8490" y="2205"/>
                </a:lnTo>
                <a:lnTo>
                  <a:pt x="8602" y="2205"/>
                </a:lnTo>
                <a:lnTo>
                  <a:pt x="8602" y="1996"/>
                </a:lnTo>
                <a:cubicBezTo>
                  <a:pt x="8602" y="1904"/>
                  <a:pt x="8677" y="1878"/>
                  <a:pt x="8735" y="1885"/>
                </a:cubicBezTo>
                <a:lnTo>
                  <a:pt x="8735" y="1759"/>
                </a:lnTo>
                <a:cubicBezTo>
                  <a:pt x="8680" y="1759"/>
                  <a:pt x="8625" y="1784"/>
                  <a:pt x="8602" y="1843"/>
                </a:cubicBezTo>
                <a:close/>
                <a:moveTo>
                  <a:pt x="9171" y="2205"/>
                </a:moveTo>
                <a:lnTo>
                  <a:pt x="8990" y="1984"/>
                </a:lnTo>
                <a:lnTo>
                  <a:pt x="9166" y="1768"/>
                </a:lnTo>
                <a:lnTo>
                  <a:pt x="9032" y="1768"/>
                </a:lnTo>
                <a:lnTo>
                  <a:pt x="8881" y="1960"/>
                </a:lnTo>
                <a:lnTo>
                  <a:pt x="8881" y="1593"/>
                </a:lnTo>
                <a:lnTo>
                  <a:pt x="8769" y="1593"/>
                </a:lnTo>
                <a:lnTo>
                  <a:pt x="8769" y="2205"/>
                </a:lnTo>
                <a:lnTo>
                  <a:pt x="8881" y="2205"/>
                </a:lnTo>
                <a:lnTo>
                  <a:pt x="8881" y="2007"/>
                </a:lnTo>
                <a:lnTo>
                  <a:pt x="9040" y="2205"/>
                </a:lnTo>
                <a:lnTo>
                  <a:pt x="9171" y="2205"/>
                </a:lnTo>
                <a:close/>
                <a:moveTo>
                  <a:pt x="9838" y="2000"/>
                </a:moveTo>
                <a:lnTo>
                  <a:pt x="9927" y="2000"/>
                </a:lnTo>
                <a:lnTo>
                  <a:pt x="9950" y="1768"/>
                </a:lnTo>
                <a:lnTo>
                  <a:pt x="9950" y="1593"/>
                </a:lnTo>
                <a:lnTo>
                  <a:pt x="9815" y="1593"/>
                </a:lnTo>
                <a:lnTo>
                  <a:pt x="9815" y="1768"/>
                </a:lnTo>
                <a:lnTo>
                  <a:pt x="9838" y="2000"/>
                </a:lnTo>
                <a:close/>
                <a:moveTo>
                  <a:pt x="9883" y="2216"/>
                </a:moveTo>
                <a:cubicBezTo>
                  <a:pt x="9924" y="2216"/>
                  <a:pt x="9957" y="2183"/>
                  <a:pt x="9957" y="2142"/>
                </a:cubicBezTo>
                <a:cubicBezTo>
                  <a:pt x="9957" y="2101"/>
                  <a:pt x="9924" y="2068"/>
                  <a:pt x="9883" y="2068"/>
                </a:cubicBezTo>
                <a:cubicBezTo>
                  <a:pt x="9842" y="2068"/>
                  <a:pt x="9809" y="2101"/>
                  <a:pt x="9809" y="2142"/>
                </a:cubicBezTo>
                <a:cubicBezTo>
                  <a:pt x="9809" y="2183"/>
                  <a:pt x="9842" y="2216"/>
                  <a:pt x="9883" y="2216"/>
                </a:cubicBezTo>
                <a:close/>
                <a:moveTo>
                  <a:pt x="9454" y="1583"/>
                </a:moveTo>
                <a:cubicBezTo>
                  <a:pt x="9279" y="1583"/>
                  <a:pt x="9137" y="1724"/>
                  <a:pt x="9137" y="1899"/>
                </a:cubicBezTo>
                <a:cubicBezTo>
                  <a:pt x="9137" y="2074"/>
                  <a:pt x="9279" y="2215"/>
                  <a:pt x="9454" y="2215"/>
                </a:cubicBezTo>
                <a:cubicBezTo>
                  <a:pt x="9628" y="2215"/>
                  <a:pt x="9770" y="2074"/>
                  <a:pt x="9770" y="1899"/>
                </a:cubicBezTo>
                <a:cubicBezTo>
                  <a:pt x="9770" y="1724"/>
                  <a:pt x="9628" y="1583"/>
                  <a:pt x="9454" y="1583"/>
                </a:cubicBezTo>
                <a:close/>
                <a:moveTo>
                  <a:pt x="9454" y="2186"/>
                </a:moveTo>
                <a:cubicBezTo>
                  <a:pt x="9296" y="2186"/>
                  <a:pt x="9170" y="2057"/>
                  <a:pt x="9170" y="1899"/>
                </a:cubicBezTo>
                <a:cubicBezTo>
                  <a:pt x="9170" y="1741"/>
                  <a:pt x="9296" y="1613"/>
                  <a:pt x="9454" y="1613"/>
                </a:cubicBezTo>
                <a:cubicBezTo>
                  <a:pt x="9610" y="1613"/>
                  <a:pt x="9737" y="1741"/>
                  <a:pt x="9737" y="1899"/>
                </a:cubicBezTo>
                <a:cubicBezTo>
                  <a:pt x="9737" y="2057"/>
                  <a:pt x="9610" y="2186"/>
                  <a:pt x="9454" y="2186"/>
                </a:cubicBezTo>
                <a:close/>
                <a:moveTo>
                  <a:pt x="9589" y="1845"/>
                </a:moveTo>
                <a:cubicBezTo>
                  <a:pt x="9589" y="1780"/>
                  <a:pt x="9533" y="1738"/>
                  <a:pt x="9464" y="1738"/>
                </a:cubicBezTo>
                <a:lnTo>
                  <a:pt x="9334" y="1738"/>
                </a:lnTo>
                <a:lnTo>
                  <a:pt x="9334" y="2061"/>
                </a:lnTo>
                <a:lnTo>
                  <a:pt x="9427" y="2061"/>
                </a:lnTo>
                <a:lnTo>
                  <a:pt x="9427" y="1965"/>
                </a:lnTo>
                <a:lnTo>
                  <a:pt x="9461" y="1965"/>
                </a:lnTo>
                <a:lnTo>
                  <a:pt x="9507" y="2061"/>
                </a:lnTo>
                <a:lnTo>
                  <a:pt x="9607" y="2061"/>
                </a:lnTo>
                <a:lnTo>
                  <a:pt x="9541" y="1942"/>
                </a:lnTo>
                <a:cubicBezTo>
                  <a:pt x="9571" y="1921"/>
                  <a:pt x="9589" y="1888"/>
                  <a:pt x="9589" y="1845"/>
                </a:cubicBezTo>
                <a:close/>
                <a:moveTo>
                  <a:pt x="9427" y="1822"/>
                </a:moveTo>
                <a:lnTo>
                  <a:pt x="9456" y="1822"/>
                </a:lnTo>
                <a:cubicBezTo>
                  <a:pt x="9481" y="1822"/>
                  <a:pt x="9496" y="1832"/>
                  <a:pt x="9496" y="1855"/>
                </a:cubicBezTo>
                <a:cubicBezTo>
                  <a:pt x="9496" y="1873"/>
                  <a:pt x="9481" y="1886"/>
                  <a:pt x="9456" y="1886"/>
                </a:cubicBezTo>
                <a:lnTo>
                  <a:pt x="9427" y="1886"/>
                </a:lnTo>
                <a:lnTo>
                  <a:pt x="9427" y="1822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1924051" y="7031038"/>
            <a:ext cx="2982913" cy="315913"/>
          </a:xfrm>
          <a:custGeom>
            <a:avLst/>
            <a:gdLst>
              <a:gd name="T0" fmla="*/ 231 w 7570"/>
              <a:gd name="T1" fmla="*/ 179 h 803"/>
              <a:gd name="T2" fmla="*/ 339 w 7570"/>
              <a:gd name="T3" fmla="*/ 495 h 803"/>
              <a:gd name="T4" fmla="*/ 231 w 7570"/>
              <a:gd name="T5" fmla="*/ 280 h 803"/>
              <a:gd name="T6" fmla="*/ 852 w 7570"/>
              <a:gd name="T7" fmla="*/ 242 h 803"/>
              <a:gd name="T8" fmla="*/ 499 w 7570"/>
              <a:gd name="T9" fmla="*/ 191 h 803"/>
              <a:gd name="T10" fmla="*/ 693 w 7570"/>
              <a:gd name="T11" fmla="*/ 284 h 803"/>
              <a:gd name="T12" fmla="*/ 879 w 7570"/>
              <a:gd name="T13" fmla="*/ 383 h 803"/>
              <a:gd name="T14" fmla="*/ 1147 w 7570"/>
              <a:gd name="T15" fmla="*/ 628 h 803"/>
              <a:gd name="T16" fmla="*/ 1323 w 7570"/>
              <a:gd name="T17" fmla="*/ 243 h 803"/>
              <a:gd name="T18" fmla="*/ 1323 w 7570"/>
              <a:gd name="T19" fmla="*/ 803 h 803"/>
              <a:gd name="T20" fmla="*/ 1465 w 7570"/>
              <a:gd name="T21" fmla="*/ 179 h 803"/>
              <a:gd name="T22" fmla="*/ 1566 w 7570"/>
              <a:gd name="T23" fmla="*/ 410 h 803"/>
              <a:gd name="T24" fmla="*/ 1726 w 7570"/>
              <a:gd name="T25" fmla="*/ 191 h 803"/>
              <a:gd name="T26" fmla="*/ 1971 w 7570"/>
              <a:gd name="T27" fmla="*/ 308 h 803"/>
              <a:gd name="T28" fmla="*/ 2412 w 7570"/>
              <a:gd name="T29" fmla="*/ 456 h 803"/>
              <a:gd name="T30" fmla="*/ 2204 w 7570"/>
              <a:gd name="T31" fmla="*/ 640 h 803"/>
              <a:gd name="T32" fmla="*/ 2083 w 7570"/>
              <a:gd name="T33" fmla="*/ 456 h 803"/>
              <a:gd name="T34" fmla="*/ 2081 w 7570"/>
              <a:gd name="T35" fmla="*/ 369 h 803"/>
              <a:gd name="T36" fmla="*/ 2766 w 7570"/>
              <a:gd name="T37" fmla="*/ 272 h 803"/>
              <a:gd name="T38" fmla="*/ 2600 w 7570"/>
              <a:gd name="T39" fmla="*/ 538 h 803"/>
              <a:gd name="T40" fmla="*/ 2775 w 7570"/>
              <a:gd name="T41" fmla="*/ 501 h 803"/>
              <a:gd name="T42" fmla="*/ 2999 w 7570"/>
              <a:gd name="T43" fmla="*/ 179 h 803"/>
              <a:gd name="T44" fmla="*/ 3141 w 7570"/>
              <a:gd name="T45" fmla="*/ 628 h 803"/>
              <a:gd name="T46" fmla="*/ 3020 w 7570"/>
              <a:gd name="T47" fmla="*/ 533 h 803"/>
              <a:gd name="T48" fmla="*/ 3020 w 7570"/>
              <a:gd name="T49" fmla="*/ 533 h 803"/>
              <a:gd name="T50" fmla="*/ 3750 w 7570"/>
              <a:gd name="T51" fmla="*/ 529 h 803"/>
              <a:gd name="T52" fmla="*/ 3946 w 7570"/>
              <a:gd name="T53" fmla="*/ 292 h 803"/>
              <a:gd name="T54" fmla="*/ 4063 w 7570"/>
              <a:gd name="T55" fmla="*/ 456 h 803"/>
              <a:gd name="T56" fmla="*/ 3946 w 7570"/>
              <a:gd name="T57" fmla="*/ 410 h 803"/>
              <a:gd name="T58" fmla="*/ 4187 w 7570"/>
              <a:gd name="T59" fmla="*/ 538 h 803"/>
              <a:gd name="T60" fmla="*/ 4285 w 7570"/>
              <a:gd name="T61" fmla="*/ 369 h 803"/>
              <a:gd name="T62" fmla="*/ 4444 w 7570"/>
              <a:gd name="T63" fmla="*/ 191 h 803"/>
              <a:gd name="T64" fmla="*/ 4689 w 7570"/>
              <a:gd name="T65" fmla="*/ 308 h 803"/>
              <a:gd name="T66" fmla="*/ 4985 w 7570"/>
              <a:gd name="T67" fmla="*/ 191 h 803"/>
              <a:gd name="T68" fmla="*/ 4773 w 7570"/>
              <a:gd name="T69" fmla="*/ 191 h 803"/>
              <a:gd name="T70" fmla="*/ 4773 w 7570"/>
              <a:gd name="T71" fmla="*/ 481 h 803"/>
              <a:gd name="T72" fmla="*/ 4886 w 7570"/>
              <a:gd name="T73" fmla="*/ 300 h 803"/>
              <a:gd name="T74" fmla="*/ 5088 w 7570"/>
              <a:gd name="T75" fmla="*/ 0 h 803"/>
              <a:gd name="T76" fmla="*/ 5145 w 7570"/>
              <a:gd name="T77" fmla="*/ 628 h 803"/>
              <a:gd name="T78" fmla="*/ 5599 w 7570"/>
              <a:gd name="T79" fmla="*/ 191 h 803"/>
              <a:gd name="T80" fmla="*/ 5553 w 7570"/>
              <a:gd name="T81" fmla="*/ 120 h 803"/>
              <a:gd name="T82" fmla="*/ 5245 w 7570"/>
              <a:gd name="T83" fmla="*/ 191 h 803"/>
              <a:gd name="T84" fmla="*/ 5245 w 7570"/>
              <a:gd name="T85" fmla="*/ 628 h 803"/>
              <a:gd name="T86" fmla="*/ 5486 w 7570"/>
              <a:gd name="T87" fmla="*/ 628 h 803"/>
              <a:gd name="T88" fmla="*/ 6076 w 7570"/>
              <a:gd name="T89" fmla="*/ 527 h 803"/>
              <a:gd name="T90" fmla="*/ 5877 w 7570"/>
              <a:gd name="T91" fmla="*/ 290 h 803"/>
              <a:gd name="T92" fmla="*/ 5647 w 7570"/>
              <a:gd name="T93" fmla="*/ 410 h 803"/>
              <a:gd name="T94" fmla="*/ 6285 w 7570"/>
              <a:gd name="T95" fmla="*/ 179 h 803"/>
              <a:gd name="T96" fmla="*/ 6428 w 7570"/>
              <a:gd name="T97" fmla="*/ 628 h 803"/>
              <a:gd name="T98" fmla="*/ 6306 w 7570"/>
              <a:gd name="T99" fmla="*/ 533 h 803"/>
              <a:gd name="T100" fmla="*/ 6306 w 7570"/>
              <a:gd name="T101" fmla="*/ 533 h 803"/>
              <a:gd name="T102" fmla="*/ 6587 w 7570"/>
              <a:gd name="T103" fmla="*/ 410 h 803"/>
              <a:gd name="T104" fmla="*/ 7054 w 7570"/>
              <a:gd name="T105" fmla="*/ 628 h 803"/>
              <a:gd name="T106" fmla="*/ 6700 w 7570"/>
              <a:gd name="T107" fmla="*/ 410 h 803"/>
              <a:gd name="T108" fmla="*/ 7457 w 7570"/>
              <a:gd name="T109" fmla="*/ 191 h 803"/>
              <a:gd name="T110" fmla="*/ 7315 w 7570"/>
              <a:gd name="T111" fmla="*/ 640 h 803"/>
              <a:gd name="T112" fmla="*/ 7570 w 7570"/>
              <a:gd name="T113" fmla="*/ 191 h 803"/>
              <a:gd name="T114" fmla="*/ 7336 w 7570"/>
              <a:gd name="T115" fmla="*/ 287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70" h="803">
                <a:moveTo>
                  <a:pt x="118" y="456"/>
                </a:moveTo>
                <a:lnTo>
                  <a:pt x="448" y="456"/>
                </a:lnTo>
                <a:cubicBezTo>
                  <a:pt x="450" y="441"/>
                  <a:pt x="452" y="426"/>
                  <a:pt x="452" y="410"/>
                </a:cubicBezTo>
                <a:cubicBezTo>
                  <a:pt x="452" y="281"/>
                  <a:pt x="360" y="179"/>
                  <a:pt x="231" y="179"/>
                </a:cubicBezTo>
                <a:cubicBezTo>
                  <a:pt x="94" y="179"/>
                  <a:pt x="0" y="280"/>
                  <a:pt x="0" y="410"/>
                </a:cubicBezTo>
                <a:cubicBezTo>
                  <a:pt x="0" y="540"/>
                  <a:pt x="93" y="640"/>
                  <a:pt x="240" y="640"/>
                </a:cubicBezTo>
                <a:cubicBezTo>
                  <a:pt x="324" y="640"/>
                  <a:pt x="389" y="606"/>
                  <a:pt x="430" y="547"/>
                </a:cubicBezTo>
                <a:lnTo>
                  <a:pt x="339" y="495"/>
                </a:lnTo>
                <a:cubicBezTo>
                  <a:pt x="320" y="520"/>
                  <a:pt x="285" y="538"/>
                  <a:pt x="242" y="538"/>
                </a:cubicBezTo>
                <a:cubicBezTo>
                  <a:pt x="182" y="538"/>
                  <a:pt x="134" y="514"/>
                  <a:pt x="118" y="456"/>
                </a:cubicBezTo>
                <a:close/>
                <a:moveTo>
                  <a:pt x="117" y="369"/>
                </a:moveTo>
                <a:cubicBezTo>
                  <a:pt x="130" y="313"/>
                  <a:pt x="171" y="280"/>
                  <a:pt x="231" y="280"/>
                </a:cubicBezTo>
                <a:cubicBezTo>
                  <a:pt x="278" y="280"/>
                  <a:pt x="325" y="306"/>
                  <a:pt x="339" y="369"/>
                </a:cubicBezTo>
                <a:lnTo>
                  <a:pt x="117" y="369"/>
                </a:lnTo>
                <a:close/>
                <a:moveTo>
                  <a:pt x="982" y="179"/>
                </a:moveTo>
                <a:cubicBezTo>
                  <a:pt x="922" y="179"/>
                  <a:pt x="879" y="203"/>
                  <a:pt x="852" y="242"/>
                </a:cubicBezTo>
                <a:cubicBezTo>
                  <a:pt x="827" y="202"/>
                  <a:pt x="787" y="179"/>
                  <a:pt x="733" y="179"/>
                </a:cubicBezTo>
                <a:cubicBezTo>
                  <a:pt x="677" y="179"/>
                  <a:pt x="636" y="201"/>
                  <a:pt x="611" y="238"/>
                </a:cubicBezTo>
                <a:lnTo>
                  <a:pt x="611" y="191"/>
                </a:lnTo>
                <a:lnTo>
                  <a:pt x="499" y="191"/>
                </a:lnTo>
                <a:lnTo>
                  <a:pt x="499" y="628"/>
                </a:lnTo>
                <a:lnTo>
                  <a:pt x="611" y="628"/>
                </a:lnTo>
                <a:lnTo>
                  <a:pt x="611" y="383"/>
                </a:lnTo>
                <a:cubicBezTo>
                  <a:pt x="611" y="317"/>
                  <a:pt x="645" y="284"/>
                  <a:pt x="693" y="284"/>
                </a:cubicBezTo>
                <a:cubicBezTo>
                  <a:pt x="741" y="284"/>
                  <a:pt x="767" y="315"/>
                  <a:pt x="767" y="367"/>
                </a:cubicBezTo>
                <a:lnTo>
                  <a:pt x="767" y="628"/>
                </a:lnTo>
                <a:lnTo>
                  <a:pt x="879" y="628"/>
                </a:lnTo>
                <a:lnTo>
                  <a:pt x="879" y="383"/>
                </a:lnTo>
                <a:cubicBezTo>
                  <a:pt x="879" y="317"/>
                  <a:pt x="911" y="284"/>
                  <a:pt x="961" y="284"/>
                </a:cubicBezTo>
                <a:cubicBezTo>
                  <a:pt x="1008" y="284"/>
                  <a:pt x="1034" y="315"/>
                  <a:pt x="1034" y="367"/>
                </a:cubicBezTo>
                <a:lnTo>
                  <a:pt x="1034" y="628"/>
                </a:lnTo>
                <a:lnTo>
                  <a:pt x="1147" y="628"/>
                </a:lnTo>
                <a:lnTo>
                  <a:pt x="1147" y="359"/>
                </a:lnTo>
                <a:cubicBezTo>
                  <a:pt x="1147" y="250"/>
                  <a:pt x="1081" y="179"/>
                  <a:pt x="982" y="179"/>
                </a:cubicBezTo>
                <a:close/>
                <a:moveTo>
                  <a:pt x="1465" y="179"/>
                </a:moveTo>
                <a:cubicBezTo>
                  <a:pt x="1401" y="179"/>
                  <a:pt x="1355" y="203"/>
                  <a:pt x="1323" y="243"/>
                </a:cubicBezTo>
                <a:lnTo>
                  <a:pt x="1323" y="191"/>
                </a:lnTo>
                <a:lnTo>
                  <a:pt x="1211" y="191"/>
                </a:lnTo>
                <a:lnTo>
                  <a:pt x="1211" y="803"/>
                </a:lnTo>
                <a:lnTo>
                  <a:pt x="1323" y="803"/>
                </a:lnTo>
                <a:lnTo>
                  <a:pt x="1323" y="577"/>
                </a:lnTo>
                <a:cubicBezTo>
                  <a:pt x="1355" y="617"/>
                  <a:pt x="1401" y="640"/>
                  <a:pt x="1465" y="640"/>
                </a:cubicBezTo>
                <a:cubicBezTo>
                  <a:pt x="1582" y="640"/>
                  <a:pt x="1678" y="540"/>
                  <a:pt x="1678" y="410"/>
                </a:cubicBezTo>
                <a:cubicBezTo>
                  <a:pt x="1678" y="280"/>
                  <a:pt x="1582" y="179"/>
                  <a:pt x="1465" y="179"/>
                </a:cubicBezTo>
                <a:close/>
                <a:moveTo>
                  <a:pt x="1444" y="533"/>
                </a:moveTo>
                <a:cubicBezTo>
                  <a:pt x="1375" y="533"/>
                  <a:pt x="1323" y="483"/>
                  <a:pt x="1323" y="410"/>
                </a:cubicBezTo>
                <a:cubicBezTo>
                  <a:pt x="1323" y="336"/>
                  <a:pt x="1375" y="287"/>
                  <a:pt x="1444" y="287"/>
                </a:cubicBezTo>
                <a:cubicBezTo>
                  <a:pt x="1514" y="287"/>
                  <a:pt x="1566" y="336"/>
                  <a:pt x="1566" y="410"/>
                </a:cubicBezTo>
                <a:cubicBezTo>
                  <a:pt x="1566" y="483"/>
                  <a:pt x="1514" y="533"/>
                  <a:pt x="1444" y="533"/>
                </a:cubicBezTo>
                <a:close/>
                <a:moveTo>
                  <a:pt x="1838" y="266"/>
                </a:moveTo>
                <a:lnTo>
                  <a:pt x="1838" y="191"/>
                </a:lnTo>
                <a:lnTo>
                  <a:pt x="1726" y="191"/>
                </a:lnTo>
                <a:lnTo>
                  <a:pt x="1726" y="628"/>
                </a:lnTo>
                <a:lnTo>
                  <a:pt x="1838" y="628"/>
                </a:lnTo>
                <a:lnTo>
                  <a:pt x="1838" y="419"/>
                </a:lnTo>
                <a:cubicBezTo>
                  <a:pt x="1838" y="328"/>
                  <a:pt x="1913" y="301"/>
                  <a:pt x="1971" y="308"/>
                </a:cubicBezTo>
                <a:lnTo>
                  <a:pt x="1971" y="183"/>
                </a:lnTo>
                <a:cubicBezTo>
                  <a:pt x="1916" y="183"/>
                  <a:pt x="1861" y="207"/>
                  <a:pt x="1838" y="266"/>
                </a:cubicBezTo>
                <a:close/>
                <a:moveTo>
                  <a:pt x="2083" y="456"/>
                </a:moveTo>
                <a:lnTo>
                  <a:pt x="2412" y="456"/>
                </a:lnTo>
                <a:cubicBezTo>
                  <a:pt x="2415" y="441"/>
                  <a:pt x="2417" y="426"/>
                  <a:pt x="2417" y="410"/>
                </a:cubicBezTo>
                <a:cubicBezTo>
                  <a:pt x="2417" y="281"/>
                  <a:pt x="2325" y="179"/>
                  <a:pt x="2196" y="179"/>
                </a:cubicBezTo>
                <a:cubicBezTo>
                  <a:pt x="2059" y="179"/>
                  <a:pt x="1965" y="280"/>
                  <a:pt x="1965" y="410"/>
                </a:cubicBezTo>
                <a:cubicBezTo>
                  <a:pt x="1965" y="540"/>
                  <a:pt x="2058" y="640"/>
                  <a:pt x="2204" y="640"/>
                </a:cubicBezTo>
                <a:cubicBezTo>
                  <a:pt x="2288" y="640"/>
                  <a:pt x="2354" y="606"/>
                  <a:pt x="2395" y="547"/>
                </a:cubicBezTo>
                <a:lnTo>
                  <a:pt x="2304" y="495"/>
                </a:lnTo>
                <a:cubicBezTo>
                  <a:pt x="2285" y="520"/>
                  <a:pt x="2250" y="538"/>
                  <a:pt x="2206" y="538"/>
                </a:cubicBezTo>
                <a:cubicBezTo>
                  <a:pt x="2147" y="538"/>
                  <a:pt x="2099" y="514"/>
                  <a:pt x="2083" y="456"/>
                </a:cubicBezTo>
                <a:close/>
                <a:moveTo>
                  <a:pt x="2081" y="369"/>
                </a:moveTo>
                <a:cubicBezTo>
                  <a:pt x="2094" y="313"/>
                  <a:pt x="2135" y="280"/>
                  <a:pt x="2196" y="280"/>
                </a:cubicBezTo>
                <a:cubicBezTo>
                  <a:pt x="2243" y="280"/>
                  <a:pt x="2290" y="306"/>
                  <a:pt x="2304" y="369"/>
                </a:cubicBezTo>
                <a:lnTo>
                  <a:pt x="2081" y="369"/>
                </a:lnTo>
                <a:close/>
                <a:moveTo>
                  <a:pt x="2550" y="315"/>
                </a:moveTo>
                <a:cubicBezTo>
                  <a:pt x="2550" y="292"/>
                  <a:pt x="2572" y="280"/>
                  <a:pt x="2600" y="280"/>
                </a:cubicBezTo>
                <a:cubicBezTo>
                  <a:pt x="2633" y="280"/>
                  <a:pt x="2657" y="296"/>
                  <a:pt x="2670" y="324"/>
                </a:cubicBezTo>
                <a:lnTo>
                  <a:pt x="2766" y="272"/>
                </a:lnTo>
                <a:cubicBezTo>
                  <a:pt x="2732" y="211"/>
                  <a:pt x="2671" y="179"/>
                  <a:pt x="2600" y="179"/>
                </a:cubicBezTo>
                <a:cubicBezTo>
                  <a:pt x="2510" y="179"/>
                  <a:pt x="2434" y="229"/>
                  <a:pt x="2434" y="318"/>
                </a:cubicBezTo>
                <a:cubicBezTo>
                  <a:pt x="2434" y="472"/>
                  <a:pt x="2660" y="437"/>
                  <a:pt x="2660" y="501"/>
                </a:cubicBezTo>
                <a:cubicBezTo>
                  <a:pt x="2660" y="526"/>
                  <a:pt x="2635" y="538"/>
                  <a:pt x="2600" y="538"/>
                </a:cubicBezTo>
                <a:cubicBezTo>
                  <a:pt x="2556" y="538"/>
                  <a:pt x="2526" y="517"/>
                  <a:pt x="2514" y="481"/>
                </a:cubicBezTo>
                <a:lnTo>
                  <a:pt x="2416" y="536"/>
                </a:lnTo>
                <a:cubicBezTo>
                  <a:pt x="2448" y="604"/>
                  <a:pt x="2512" y="640"/>
                  <a:pt x="2600" y="640"/>
                </a:cubicBezTo>
                <a:cubicBezTo>
                  <a:pt x="2693" y="640"/>
                  <a:pt x="2775" y="595"/>
                  <a:pt x="2775" y="501"/>
                </a:cubicBezTo>
                <a:cubicBezTo>
                  <a:pt x="2775" y="340"/>
                  <a:pt x="2550" y="380"/>
                  <a:pt x="2550" y="315"/>
                </a:cubicBezTo>
                <a:close/>
                <a:moveTo>
                  <a:pt x="3141" y="191"/>
                </a:moveTo>
                <a:lnTo>
                  <a:pt x="3141" y="243"/>
                </a:lnTo>
                <a:cubicBezTo>
                  <a:pt x="3110" y="204"/>
                  <a:pt x="3063" y="179"/>
                  <a:pt x="2999" y="179"/>
                </a:cubicBezTo>
                <a:cubicBezTo>
                  <a:pt x="2883" y="179"/>
                  <a:pt x="2787" y="280"/>
                  <a:pt x="2787" y="410"/>
                </a:cubicBezTo>
                <a:cubicBezTo>
                  <a:pt x="2787" y="540"/>
                  <a:pt x="2883" y="640"/>
                  <a:pt x="2999" y="640"/>
                </a:cubicBezTo>
                <a:cubicBezTo>
                  <a:pt x="3063" y="640"/>
                  <a:pt x="3110" y="616"/>
                  <a:pt x="3141" y="577"/>
                </a:cubicBezTo>
                <a:lnTo>
                  <a:pt x="3141" y="628"/>
                </a:lnTo>
                <a:lnTo>
                  <a:pt x="3254" y="628"/>
                </a:lnTo>
                <a:lnTo>
                  <a:pt x="3254" y="191"/>
                </a:lnTo>
                <a:lnTo>
                  <a:pt x="3141" y="191"/>
                </a:lnTo>
                <a:close/>
                <a:moveTo>
                  <a:pt x="3020" y="533"/>
                </a:moveTo>
                <a:cubicBezTo>
                  <a:pt x="2951" y="533"/>
                  <a:pt x="2899" y="483"/>
                  <a:pt x="2899" y="410"/>
                </a:cubicBezTo>
                <a:cubicBezTo>
                  <a:pt x="2899" y="336"/>
                  <a:pt x="2951" y="287"/>
                  <a:pt x="3020" y="287"/>
                </a:cubicBezTo>
                <a:cubicBezTo>
                  <a:pt x="3090" y="287"/>
                  <a:pt x="3141" y="336"/>
                  <a:pt x="3141" y="410"/>
                </a:cubicBezTo>
                <a:cubicBezTo>
                  <a:pt x="3141" y="483"/>
                  <a:pt x="3090" y="533"/>
                  <a:pt x="3020" y="533"/>
                </a:cubicBezTo>
                <a:close/>
                <a:moveTo>
                  <a:pt x="3751" y="640"/>
                </a:moveTo>
                <a:cubicBezTo>
                  <a:pt x="3836" y="640"/>
                  <a:pt x="3910" y="595"/>
                  <a:pt x="3948" y="527"/>
                </a:cubicBezTo>
                <a:lnTo>
                  <a:pt x="3850" y="471"/>
                </a:lnTo>
                <a:cubicBezTo>
                  <a:pt x="3833" y="507"/>
                  <a:pt x="3795" y="529"/>
                  <a:pt x="3750" y="529"/>
                </a:cubicBezTo>
                <a:cubicBezTo>
                  <a:pt x="3682" y="529"/>
                  <a:pt x="3633" y="479"/>
                  <a:pt x="3633" y="410"/>
                </a:cubicBezTo>
                <a:cubicBezTo>
                  <a:pt x="3633" y="340"/>
                  <a:pt x="3682" y="290"/>
                  <a:pt x="3750" y="290"/>
                </a:cubicBezTo>
                <a:cubicBezTo>
                  <a:pt x="3794" y="290"/>
                  <a:pt x="3832" y="313"/>
                  <a:pt x="3849" y="349"/>
                </a:cubicBezTo>
                <a:lnTo>
                  <a:pt x="3946" y="292"/>
                </a:lnTo>
                <a:cubicBezTo>
                  <a:pt x="3910" y="225"/>
                  <a:pt x="3836" y="179"/>
                  <a:pt x="3751" y="179"/>
                </a:cubicBezTo>
                <a:cubicBezTo>
                  <a:pt x="3618" y="179"/>
                  <a:pt x="3520" y="280"/>
                  <a:pt x="3520" y="410"/>
                </a:cubicBezTo>
                <a:cubicBezTo>
                  <a:pt x="3520" y="540"/>
                  <a:pt x="3618" y="640"/>
                  <a:pt x="3751" y="640"/>
                </a:cubicBezTo>
                <a:close/>
                <a:moveTo>
                  <a:pt x="4063" y="456"/>
                </a:moveTo>
                <a:lnTo>
                  <a:pt x="4393" y="456"/>
                </a:lnTo>
                <a:cubicBezTo>
                  <a:pt x="4396" y="441"/>
                  <a:pt x="4397" y="426"/>
                  <a:pt x="4397" y="410"/>
                </a:cubicBezTo>
                <a:cubicBezTo>
                  <a:pt x="4397" y="281"/>
                  <a:pt x="4306" y="179"/>
                  <a:pt x="4176" y="179"/>
                </a:cubicBezTo>
                <a:cubicBezTo>
                  <a:pt x="4039" y="179"/>
                  <a:pt x="3946" y="280"/>
                  <a:pt x="3946" y="410"/>
                </a:cubicBezTo>
                <a:cubicBezTo>
                  <a:pt x="3946" y="540"/>
                  <a:pt x="4038" y="640"/>
                  <a:pt x="4185" y="640"/>
                </a:cubicBezTo>
                <a:cubicBezTo>
                  <a:pt x="4269" y="640"/>
                  <a:pt x="4334" y="606"/>
                  <a:pt x="4375" y="547"/>
                </a:cubicBezTo>
                <a:lnTo>
                  <a:pt x="4285" y="495"/>
                </a:lnTo>
                <a:cubicBezTo>
                  <a:pt x="4265" y="520"/>
                  <a:pt x="4230" y="538"/>
                  <a:pt x="4187" y="538"/>
                </a:cubicBezTo>
                <a:cubicBezTo>
                  <a:pt x="4127" y="538"/>
                  <a:pt x="4079" y="514"/>
                  <a:pt x="4063" y="456"/>
                </a:cubicBezTo>
                <a:close/>
                <a:moveTo>
                  <a:pt x="4062" y="369"/>
                </a:moveTo>
                <a:cubicBezTo>
                  <a:pt x="4075" y="313"/>
                  <a:pt x="4116" y="280"/>
                  <a:pt x="4176" y="280"/>
                </a:cubicBezTo>
                <a:cubicBezTo>
                  <a:pt x="4223" y="280"/>
                  <a:pt x="4271" y="306"/>
                  <a:pt x="4285" y="369"/>
                </a:cubicBezTo>
                <a:lnTo>
                  <a:pt x="4062" y="369"/>
                </a:lnTo>
                <a:close/>
                <a:moveTo>
                  <a:pt x="4556" y="266"/>
                </a:moveTo>
                <a:lnTo>
                  <a:pt x="4556" y="191"/>
                </a:lnTo>
                <a:lnTo>
                  <a:pt x="4444" y="191"/>
                </a:lnTo>
                <a:lnTo>
                  <a:pt x="4444" y="628"/>
                </a:lnTo>
                <a:lnTo>
                  <a:pt x="4556" y="628"/>
                </a:lnTo>
                <a:lnTo>
                  <a:pt x="4556" y="419"/>
                </a:lnTo>
                <a:cubicBezTo>
                  <a:pt x="4556" y="328"/>
                  <a:pt x="4631" y="301"/>
                  <a:pt x="4689" y="308"/>
                </a:cubicBezTo>
                <a:lnTo>
                  <a:pt x="4689" y="183"/>
                </a:lnTo>
                <a:cubicBezTo>
                  <a:pt x="4634" y="183"/>
                  <a:pt x="4579" y="207"/>
                  <a:pt x="4556" y="266"/>
                </a:cubicBezTo>
                <a:close/>
                <a:moveTo>
                  <a:pt x="4985" y="300"/>
                </a:moveTo>
                <a:lnTo>
                  <a:pt x="4985" y="191"/>
                </a:lnTo>
                <a:lnTo>
                  <a:pt x="4886" y="191"/>
                </a:lnTo>
                <a:lnTo>
                  <a:pt x="4886" y="69"/>
                </a:lnTo>
                <a:lnTo>
                  <a:pt x="4773" y="103"/>
                </a:lnTo>
                <a:lnTo>
                  <a:pt x="4773" y="191"/>
                </a:lnTo>
                <a:lnTo>
                  <a:pt x="4697" y="191"/>
                </a:lnTo>
                <a:lnTo>
                  <a:pt x="4697" y="300"/>
                </a:lnTo>
                <a:lnTo>
                  <a:pt x="4773" y="300"/>
                </a:lnTo>
                <a:lnTo>
                  <a:pt x="4773" y="481"/>
                </a:lnTo>
                <a:cubicBezTo>
                  <a:pt x="4773" y="599"/>
                  <a:pt x="4827" y="646"/>
                  <a:pt x="4985" y="628"/>
                </a:cubicBezTo>
                <a:lnTo>
                  <a:pt x="4985" y="526"/>
                </a:lnTo>
                <a:cubicBezTo>
                  <a:pt x="4920" y="529"/>
                  <a:pt x="4886" y="529"/>
                  <a:pt x="4886" y="481"/>
                </a:cubicBezTo>
                <a:lnTo>
                  <a:pt x="4886" y="300"/>
                </a:lnTo>
                <a:lnTo>
                  <a:pt x="4985" y="300"/>
                </a:lnTo>
                <a:close/>
                <a:moveTo>
                  <a:pt x="5088" y="139"/>
                </a:moveTo>
                <a:cubicBezTo>
                  <a:pt x="5126" y="139"/>
                  <a:pt x="5158" y="107"/>
                  <a:pt x="5158" y="70"/>
                </a:cubicBezTo>
                <a:cubicBezTo>
                  <a:pt x="5158" y="32"/>
                  <a:pt x="5126" y="0"/>
                  <a:pt x="5088" y="0"/>
                </a:cubicBezTo>
                <a:cubicBezTo>
                  <a:pt x="5050" y="0"/>
                  <a:pt x="5019" y="32"/>
                  <a:pt x="5019" y="70"/>
                </a:cubicBezTo>
                <a:cubicBezTo>
                  <a:pt x="5019" y="107"/>
                  <a:pt x="5050" y="139"/>
                  <a:pt x="5088" y="139"/>
                </a:cubicBezTo>
                <a:close/>
                <a:moveTo>
                  <a:pt x="5032" y="628"/>
                </a:moveTo>
                <a:lnTo>
                  <a:pt x="5145" y="628"/>
                </a:lnTo>
                <a:lnTo>
                  <a:pt x="5145" y="191"/>
                </a:lnTo>
                <a:lnTo>
                  <a:pt x="5032" y="191"/>
                </a:lnTo>
                <a:lnTo>
                  <a:pt x="5032" y="628"/>
                </a:lnTo>
                <a:close/>
                <a:moveTo>
                  <a:pt x="5599" y="191"/>
                </a:moveTo>
                <a:lnTo>
                  <a:pt x="5358" y="191"/>
                </a:lnTo>
                <a:lnTo>
                  <a:pt x="5358" y="187"/>
                </a:lnTo>
                <a:cubicBezTo>
                  <a:pt x="5358" y="128"/>
                  <a:pt x="5392" y="113"/>
                  <a:pt x="5451" y="113"/>
                </a:cubicBezTo>
                <a:cubicBezTo>
                  <a:pt x="5482" y="113"/>
                  <a:pt x="5516" y="115"/>
                  <a:pt x="5553" y="120"/>
                </a:cubicBezTo>
                <a:lnTo>
                  <a:pt x="5553" y="17"/>
                </a:lnTo>
                <a:cubicBezTo>
                  <a:pt x="5517" y="9"/>
                  <a:pt x="5484" y="4"/>
                  <a:pt x="5451" y="4"/>
                </a:cubicBezTo>
                <a:cubicBezTo>
                  <a:pt x="5312" y="4"/>
                  <a:pt x="5245" y="66"/>
                  <a:pt x="5245" y="187"/>
                </a:cubicBezTo>
                <a:lnTo>
                  <a:pt x="5245" y="191"/>
                </a:lnTo>
                <a:lnTo>
                  <a:pt x="5182" y="191"/>
                </a:lnTo>
                <a:lnTo>
                  <a:pt x="5182" y="300"/>
                </a:lnTo>
                <a:lnTo>
                  <a:pt x="5245" y="300"/>
                </a:lnTo>
                <a:lnTo>
                  <a:pt x="5245" y="628"/>
                </a:lnTo>
                <a:lnTo>
                  <a:pt x="5358" y="628"/>
                </a:lnTo>
                <a:lnTo>
                  <a:pt x="5358" y="300"/>
                </a:lnTo>
                <a:lnTo>
                  <a:pt x="5486" y="300"/>
                </a:lnTo>
                <a:lnTo>
                  <a:pt x="5486" y="628"/>
                </a:lnTo>
                <a:lnTo>
                  <a:pt x="5599" y="628"/>
                </a:lnTo>
                <a:lnTo>
                  <a:pt x="5599" y="191"/>
                </a:lnTo>
                <a:close/>
                <a:moveTo>
                  <a:pt x="5878" y="640"/>
                </a:moveTo>
                <a:cubicBezTo>
                  <a:pt x="5964" y="640"/>
                  <a:pt x="6038" y="595"/>
                  <a:pt x="6076" y="527"/>
                </a:cubicBezTo>
                <a:lnTo>
                  <a:pt x="5978" y="471"/>
                </a:lnTo>
                <a:cubicBezTo>
                  <a:pt x="5960" y="507"/>
                  <a:pt x="5923" y="529"/>
                  <a:pt x="5877" y="529"/>
                </a:cubicBezTo>
                <a:cubicBezTo>
                  <a:pt x="5810" y="529"/>
                  <a:pt x="5760" y="479"/>
                  <a:pt x="5760" y="410"/>
                </a:cubicBezTo>
                <a:cubicBezTo>
                  <a:pt x="5760" y="340"/>
                  <a:pt x="5810" y="290"/>
                  <a:pt x="5877" y="290"/>
                </a:cubicBezTo>
                <a:cubicBezTo>
                  <a:pt x="5922" y="290"/>
                  <a:pt x="5959" y="313"/>
                  <a:pt x="5977" y="349"/>
                </a:cubicBezTo>
                <a:lnTo>
                  <a:pt x="6074" y="292"/>
                </a:lnTo>
                <a:cubicBezTo>
                  <a:pt x="6038" y="225"/>
                  <a:pt x="5964" y="179"/>
                  <a:pt x="5878" y="179"/>
                </a:cubicBezTo>
                <a:cubicBezTo>
                  <a:pt x="5745" y="179"/>
                  <a:pt x="5647" y="280"/>
                  <a:pt x="5647" y="410"/>
                </a:cubicBezTo>
                <a:cubicBezTo>
                  <a:pt x="5647" y="540"/>
                  <a:pt x="5745" y="640"/>
                  <a:pt x="5878" y="640"/>
                </a:cubicBezTo>
                <a:close/>
                <a:moveTo>
                  <a:pt x="6428" y="191"/>
                </a:moveTo>
                <a:lnTo>
                  <a:pt x="6428" y="243"/>
                </a:lnTo>
                <a:cubicBezTo>
                  <a:pt x="6396" y="204"/>
                  <a:pt x="6349" y="179"/>
                  <a:pt x="6285" y="179"/>
                </a:cubicBezTo>
                <a:cubicBezTo>
                  <a:pt x="6169" y="179"/>
                  <a:pt x="6073" y="280"/>
                  <a:pt x="6073" y="410"/>
                </a:cubicBezTo>
                <a:cubicBezTo>
                  <a:pt x="6073" y="540"/>
                  <a:pt x="6169" y="640"/>
                  <a:pt x="6285" y="640"/>
                </a:cubicBezTo>
                <a:cubicBezTo>
                  <a:pt x="6349" y="640"/>
                  <a:pt x="6396" y="616"/>
                  <a:pt x="6428" y="577"/>
                </a:cubicBezTo>
                <a:lnTo>
                  <a:pt x="6428" y="628"/>
                </a:lnTo>
                <a:lnTo>
                  <a:pt x="6540" y="628"/>
                </a:lnTo>
                <a:lnTo>
                  <a:pt x="6540" y="191"/>
                </a:lnTo>
                <a:lnTo>
                  <a:pt x="6428" y="191"/>
                </a:lnTo>
                <a:close/>
                <a:moveTo>
                  <a:pt x="6306" y="533"/>
                </a:moveTo>
                <a:cubicBezTo>
                  <a:pt x="6237" y="533"/>
                  <a:pt x="6186" y="483"/>
                  <a:pt x="6186" y="410"/>
                </a:cubicBezTo>
                <a:cubicBezTo>
                  <a:pt x="6186" y="336"/>
                  <a:pt x="6237" y="287"/>
                  <a:pt x="6306" y="287"/>
                </a:cubicBezTo>
                <a:cubicBezTo>
                  <a:pt x="6376" y="287"/>
                  <a:pt x="6428" y="336"/>
                  <a:pt x="6428" y="410"/>
                </a:cubicBezTo>
                <a:cubicBezTo>
                  <a:pt x="6428" y="483"/>
                  <a:pt x="6376" y="533"/>
                  <a:pt x="6306" y="533"/>
                </a:cubicBezTo>
                <a:close/>
                <a:moveTo>
                  <a:pt x="6942" y="17"/>
                </a:moveTo>
                <a:lnTo>
                  <a:pt x="6942" y="243"/>
                </a:lnTo>
                <a:cubicBezTo>
                  <a:pt x="6910" y="203"/>
                  <a:pt x="6864" y="179"/>
                  <a:pt x="6800" y="179"/>
                </a:cubicBezTo>
                <a:cubicBezTo>
                  <a:pt x="6683" y="179"/>
                  <a:pt x="6587" y="280"/>
                  <a:pt x="6587" y="410"/>
                </a:cubicBezTo>
                <a:cubicBezTo>
                  <a:pt x="6587" y="540"/>
                  <a:pt x="6683" y="640"/>
                  <a:pt x="6800" y="640"/>
                </a:cubicBezTo>
                <a:cubicBezTo>
                  <a:pt x="6864" y="640"/>
                  <a:pt x="6910" y="617"/>
                  <a:pt x="6942" y="577"/>
                </a:cubicBezTo>
                <a:lnTo>
                  <a:pt x="6942" y="628"/>
                </a:lnTo>
                <a:lnTo>
                  <a:pt x="7054" y="628"/>
                </a:lnTo>
                <a:lnTo>
                  <a:pt x="7054" y="17"/>
                </a:lnTo>
                <a:lnTo>
                  <a:pt x="6942" y="17"/>
                </a:lnTo>
                <a:close/>
                <a:moveTo>
                  <a:pt x="6821" y="533"/>
                </a:moveTo>
                <a:cubicBezTo>
                  <a:pt x="6751" y="533"/>
                  <a:pt x="6700" y="483"/>
                  <a:pt x="6700" y="410"/>
                </a:cubicBezTo>
                <a:cubicBezTo>
                  <a:pt x="6700" y="336"/>
                  <a:pt x="6751" y="287"/>
                  <a:pt x="6821" y="287"/>
                </a:cubicBezTo>
                <a:cubicBezTo>
                  <a:pt x="6890" y="287"/>
                  <a:pt x="6942" y="336"/>
                  <a:pt x="6942" y="410"/>
                </a:cubicBezTo>
                <a:cubicBezTo>
                  <a:pt x="6942" y="483"/>
                  <a:pt x="6890" y="533"/>
                  <a:pt x="6821" y="533"/>
                </a:cubicBezTo>
                <a:close/>
                <a:moveTo>
                  <a:pt x="7457" y="191"/>
                </a:moveTo>
                <a:lnTo>
                  <a:pt x="7457" y="243"/>
                </a:lnTo>
                <a:cubicBezTo>
                  <a:pt x="7426" y="204"/>
                  <a:pt x="7379" y="179"/>
                  <a:pt x="7315" y="179"/>
                </a:cubicBezTo>
                <a:cubicBezTo>
                  <a:pt x="7199" y="179"/>
                  <a:pt x="7103" y="280"/>
                  <a:pt x="7103" y="410"/>
                </a:cubicBezTo>
                <a:cubicBezTo>
                  <a:pt x="7103" y="540"/>
                  <a:pt x="7199" y="640"/>
                  <a:pt x="7315" y="640"/>
                </a:cubicBezTo>
                <a:cubicBezTo>
                  <a:pt x="7379" y="640"/>
                  <a:pt x="7426" y="616"/>
                  <a:pt x="7457" y="577"/>
                </a:cubicBezTo>
                <a:lnTo>
                  <a:pt x="7457" y="628"/>
                </a:lnTo>
                <a:lnTo>
                  <a:pt x="7570" y="628"/>
                </a:lnTo>
                <a:lnTo>
                  <a:pt x="7570" y="191"/>
                </a:lnTo>
                <a:lnTo>
                  <a:pt x="7457" y="191"/>
                </a:lnTo>
                <a:close/>
                <a:moveTo>
                  <a:pt x="7336" y="533"/>
                </a:moveTo>
                <a:cubicBezTo>
                  <a:pt x="7267" y="533"/>
                  <a:pt x="7215" y="483"/>
                  <a:pt x="7215" y="410"/>
                </a:cubicBezTo>
                <a:cubicBezTo>
                  <a:pt x="7215" y="336"/>
                  <a:pt x="7267" y="287"/>
                  <a:pt x="7336" y="287"/>
                </a:cubicBezTo>
                <a:cubicBezTo>
                  <a:pt x="7406" y="287"/>
                  <a:pt x="7457" y="336"/>
                  <a:pt x="7457" y="410"/>
                </a:cubicBezTo>
                <a:cubicBezTo>
                  <a:pt x="7457" y="483"/>
                  <a:pt x="7406" y="533"/>
                  <a:pt x="7336" y="533"/>
                </a:cubicBez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1136651" y="3497263"/>
            <a:ext cx="3355975" cy="27590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492626" y="4805363"/>
            <a:ext cx="811213" cy="8112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622801" y="4383088"/>
            <a:ext cx="287338" cy="28892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1443038" y="3233738"/>
            <a:ext cx="287338" cy="52546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2973388" y="1614488"/>
            <a:ext cx="895350" cy="1520825"/>
          </a:xfrm>
          <a:custGeom>
            <a:avLst/>
            <a:gdLst>
              <a:gd name="T0" fmla="*/ 2229 w 2275"/>
              <a:gd name="T1" fmla="*/ 3242 h 3858"/>
              <a:gd name="T2" fmla="*/ 2043 w 2275"/>
              <a:gd name="T3" fmla="*/ 3371 h 3858"/>
              <a:gd name="T4" fmla="*/ 1855 w 2275"/>
              <a:gd name="T5" fmla="*/ 3443 h 3858"/>
              <a:gd name="T6" fmla="*/ 1701 w 2275"/>
              <a:gd name="T7" fmla="*/ 3526 h 3858"/>
              <a:gd name="T8" fmla="*/ 1536 w 2275"/>
              <a:gd name="T9" fmla="*/ 3643 h 3858"/>
              <a:gd name="T10" fmla="*/ 1437 w 2275"/>
              <a:gd name="T11" fmla="*/ 3669 h 3858"/>
              <a:gd name="T12" fmla="*/ 1250 w 2275"/>
              <a:gd name="T13" fmla="*/ 3797 h 3858"/>
              <a:gd name="T14" fmla="*/ 1106 w 2275"/>
              <a:gd name="T15" fmla="*/ 3841 h 3858"/>
              <a:gd name="T16" fmla="*/ 942 w 2275"/>
              <a:gd name="T17" fmla="*/ 3724 h 3858"/>
              <a:gd name="T18" fmla="*/ 788 w 2275"/>
              <a:gd name="T19" fmla="*/ 3641 h 3858"/>
              <a:gd name="T20" fmla="*/ 600 w 2275"/>
              <a:gd name="T21" fmla="*/ 3569 h 3858"/>
              <a:gd name="T22" fmla="*/ 524 w 2275"/>
              <a:gd name="T23" fmla="*/ 3499 h 3858"/>
              <a:gd name="T24" fmla="*/ 314 w 2275"/>
              <a:gd name="T25" fmla="*/ 3415 h 3858"/>
              <a:gd name="T26" fmla="*/ 150 w 2275"/>
              <a:gd name="T27" fmla="*/ 3298 h 3858"/>
              <a:gd name="T28" fmla="*/ 19 w 2275"/>
              <a:gd name="T29" fmla="*/ 3227 h 3858"/>
              <a:gd name="T30" fmla="*/ 25 w 2275"/>
              <a:gd name="T31" fmla="*/ 3062 h 3858"/>
              <a:gd name="T32" fmla="*/ 0 w 2275"/>
              <a:gd name="T33" fmla="*/ 2862 h 3858"/>
              <a:gd name="T34" fmla="*/ 25 w 2275"/>
              <a:gd name="T35" fmla="*/ 2762 h 3858"/>
              <a:gd name="T36" fmla="*/ 0 w 2275"/>
              <a:gd name="T37" fmla="*/ 2537 h 3858"/>
              <a:gd name="T38" fmla="*/ 25 w 2275"/>
              <a:gd name="T39" fmla="*/ 2337 h 3858"/>
              <a:gd name="T40" fmla="*/ 25 w 2275"/>
              <a:gd name="T41" fmla="*/ 2162 h 3858"/>
              <a:gd name="T42" fmla="*/ 0 w 2275"/>
              <a:gd name="T43" fmla="*/ 1962 h 3858"/>
              <a:gd name="T44" fmla="*/ 25 w 2275"/>
              <a:gd name="T45" fmla="*/ 1862 h 3858"/>
              <a:gd name="T46" fmla="*/ 0 w 2275"/>
              <a:gd name="T47" fmla="*/ 1637 h 3858"/>
              <a:gd name="T48" fmla="*/ 25 w 2275"/>
              <a:gd name="T49" fmla="*/ 1437 h 3858"/>
              <a:gd name="T50" fmla="*/ 25 w 2275"/>
              <a:gd name="T51" fmla="*/ 1262 h 3858"/>
              <a:gd name="T52" fmla="*/ 0 w 2275"/>
              <a:gd name="T53" fmla="*/ 1062 h 3858"/>
              <a:gd name="T54" fmla="*/ 25 w 2275"/>
              <a:gd name="T55" fmla="*/ 962 h 3858"/>
              <a:gd name="T56" fmla="*/ 0 w 2275"/>
              <a:gd name="T57" fmla="*/ 737 h 3858"/>
              <a:gd name="T58" fmla="*/ 25 w 2275"/>
              <a:gd name="T59" fmla="*/ 537 h 3858"/>
              <a:gd name="T60" fmla="*/ 25 w 2275"/>
              <a:gd name="T61" fmla="*/ 362 h 3858"/>
              <a:gd name="T62" fmla="*/ 0 w 2275"/>
              <a:gd name="T63" fmla="*/ 162 h 3858"/>
              <a:gd name="T64" fmla="*/ 13 w 2275"/>
              <a:gd name="T65" fmla="*/ 12 h 3858"/>
              <a:gd name="T66" fmla="*/ 113 w 2275"/>
              <a:gd name="T67" fmla="*/ 25 h 3858"/>
              <a:gd name="T68" fmla="*/ 338 w 2275"/>
              <a:gd name="T69" fmla="*/ 0 h 3858"/>
              <a:gd name="T70" fmla="*/ 538 w 2275"/>
              <a:gd name="T71" fmla="*/ 25 h 3858"/>
              <a:gd name="T72" fmla="*/ 713 w 2275"/>
              <a:gd name="T73" fmla="*/ 25 h 3858"/>
              <a:gd name="T74" fmla="*/ 913 w 2275"/>
              <a:gd name="T75" fmla="*/ 0 h 3858"/>
              <a:gd name="T76" fmla="*/ 1013 w 2275"/>
              <a:gd name="T77" fmla="*/ 25 h 3858"/>
              <a:gd name="T78" fmla="*/ 1238 w 2275"/>
              <a:gd name="T79" fmla="*/ 0 h 3858"/>
              <a:gd name="T80" fmla="*/ 1438 w 2275"/>
              <a:gd name="T81" fmla="*/ 25 h 3858"/>
              <a:gd name="T82" fmla="*/ 1613 w 2275"/>
              <a:gd name="T83" fmla="*/ 25 h 3858"/>
              <a:gd name="T84" fmla="*/ 1813 w 2275"/>
              <a:gd name="T85" fmla="*/ 0 h 3858"/>
              <a:gd name="T86" fmla="*/ 1913 w 2275"/>
              <a:gd name="T87" fmla="*/ 25 h 3858"/>
              <a:gd name="T88" fmla="*/ 2138 w 2275"/>
              <a:gd name="T89" fmla="*/ 0 h 3858"/>
              <a:gd name="T90" fmla="*/ 2275 w 2275"/>
              <a:gd name="T91" fmla="*/ 38 h 3858"/>
              <a:gd name="T92" fmla="*/ 2250 w 2275"/>
              <a:gd name="T93" fmla="*/ 238 h 3858"/>
              <a:gd name="T94" fmla="*/ 2250 w 2275"/>
              <a:gd name="T95" fmla="*/ 413 h 3858"/>
              <a:gd name="T96" fmla="*/ 2275 w 2275"/>
              <a:gd name="T97" fmla="*/ 613 h 3858"/>
              <a:gd name="T98" fmla="*/ 2250 w 2275"/>
              <a:gd name="T99" fmla="*/ 713 h 3858"/>
              <a:gd name="T100" fmla="*/ 2275 w 2275"/>
              <a:gd name="T101" fmla="*/ 938 h 3858"/>
              <a:gd name="T102" fmla="*/ 2250 w 2275"/>
              <a:gd name="T103" fmla="*/ 1138 h 3858"/>
              <a:gd name="T104" fmla="*/ 2250 w 2275"/>
              <a:gd name="T105" fmla="*/ 1313 h 3858"/>
              <a:gd name="T106" fmla="*/ 2275 w 2275"/>
              <a:gd name="T107" fmla="*/ 1513 h 3858"/>
              <a:gd name="T108" fmla="*/ 2250 w 2275"/>
              <a:gd name="T109" fmla="*/ 1613 h 3858"/>
              <a:gd name="T110" fmla="*/ 2275 w 2275"/>
              <a:gd name="T111" fmla="*/ 1838 h 3858"/>
              <a:gd name="T112" fmla="*/ 2250 w 2275"/>
              <a:gd name="T113" fmla="*/ 2038 h 3858"/>
              <a:gd name="T114" fmla="*/ 2250 w 2275"/>
              <a:gd name="T115" fmla="*/ 2213 h 3858"/>
              <a:gd name="T116" fmla="*/ 2275 w 2275"/>
              <a:gd name="T117" fmla="*/ 2413 h 3858"/>
              <a:gd name="T118" fmla="*/ 2250 w 2275"/>
              <a:gd name="T119" fmla="*/ 2513 h 3858"/>
              <a:gd name="T120" fmla="*/ 2275 w 2275"/>
              <a:gd name="T121" fmla="*/ 2738 h 3858"/>
              <a:gd name="T122" fmla="*/ 2250 w 2275"/>
              <a:gd name="T123" fmla="*/ 2938 h 3858"/>
              <a:gd name="T124" fmla="*/ 2250 w 2275"/>
              <a:gd name="T125" fmla="*/ 3113 h 3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3858">
                <a:moveTo>
                  <a:pt x="2250" y="3188"/>
                </a:moveTo>
                <a:lnTo>
                  <a:pt x="2275" y="3188"/>
                </a:lnTo>
                <a:lnTo>
                  <a:pt x="2275" y="3246"/>
                </a:lnTo>
                <a:lnTo>
                  <a:pt x="2263" y="3252"/>
                </a:lnTo>
                <a:lnTo>
                  <a:pt x="2255" y="3238"/>
                </a:lnTo>
                <a:lnTo>
                  <a:pt x="2250" y="3238"/>
                </a:lnTo>
                <a:lnTo>
                  <a:pt x="2250" y="3188"/>
                </a:lnTo>
                <a:close/>
                <a:moveTo>
                  <a:pt x="2229" y="3242"/>
                </a:moveTo>
                <a:lnTo>
                  <a:pt x="2241" y="3264"/>
                </a:lnTo>
                <a:lnTo>
                  <a:pt x="2197" y="3288"/>
                </a:lnTo>
                <a:lnTo>
                  <a:pt x="2185" y="3266"/>
                </a:lnTo>
                <a:lnTo>
                  <a:pt x="2229" y="3242"/>
                </a:lnTo>
                <a:close/>
                <a:moveTo>
                  <a:pt x="2163" y="3277"/>
                </a:moveTo>
                <a:lnTo>
                  <a:pt x="2175" y="3299"/>
                </a:lnTo>
                <a:lnTo>
                  <a:pt x="2131" y="3323"/>
                </a:lnTo>
                <a:lnTo>
                  <a:pt x="2119" y="3301"/>
                </a:lnTo>
                <a:lnTo>
                  <a:pt x="2163" y="3277"/>
                </a:lnTo>
                <a:close/>
                <a:moveTo>
                  <a:pt x="2097" y="3313"/>
                </a:moveTo>
                <a:lnTo>
                  <a:pt x="2109" y="3335"/>
                </a:lnTo>
                <a:lnTo>
                  <a:pt x="2065" y="3359"/>
                </a:lnTo>
                <a:lnTo>
                  <a:pt x="2053" y="3337"/>
                </a:lnTo>
                <a:lnTo>
                  <a:pt x="2097" y="3313"/>
                </a:lnTo>
                <a:close/>
                <a:moveTo>
                  <a:pt x="2031" y="3349"/>
                </a:moveTo>
                <a:lnTo>
                  <a:pt x="2043" y="3371"/>
                </a:lnTo>
                <a:lnTo>
                  <a:pt x="1999" y="3394"/>
                </a:lnTo>
                <a:lnTo>
                  <a:pt x="1987" y="3372"/>
                </a:lnTo>
                <a:lnTo>
                  <a:pt x="2031" y="3349"/>
                </a:lnTo>
                <a:close/>
                <a:moveTo>
                  <a:pt x="1965" y="3384"/>
                </a:moveTo>
                <a:lnTo>
                  <a:pt x="1977" y="3406"/>
                </a:lnTo>
                <a:lnTo>
                  <a:pt x="1933" y="3430"/>
                </a:lnTo>
                <a:lnTo>
                  <a:pt x="1921" y="3408"/>
                </a:lnTo>
                <a:lnTo>
                  <a:pt x="1965" y="3384"/>
                </a:lnTo>
                <a:close/>
                <a:moveTo>
                  <a:pt x="1899" y="3420"/>
                </a:moveTo>
                <a:lnTo>
                  <a:pt x="1911" y="3442"/>
                </a:lnTo>
                <a:lnTo>
                  <a:pt x="1867" y="3465"/>
                </a:lnTo>
                <a:lnTo>
                  <a:pt x="1855" y="3443"/>
                </a:lnTo>
                <a:lnTo>
                  <a:pt x="1899" y="3420"/>
                </a:lnTo>
                <a:close/>
                <a:moveTo>
                  <a:pt x="1833" y="3455"/>
                </a:moveTo>
                <a:lnTo>
                  <a:pt x="1845" y="3477"/>
                </a:lnTo>
                <a:lnTo>
                  <a:pt x="1801" y="3501"/>
                </a:lnTo>
                <a:lnTo>
                  <a:pt x="1789" y="3479"/>
                </a:lnTo>
                <a:lnTo>
                  <a:pt x="1833" y="3455"/>
                </a:lnTo>
                <a:close/>
                <a:moveTo>
                  <a:pt x="1767" y="3491"/>
                </a:moveTo>
                <a:lnTo>
                  <a:pt x="1779" y="3513"/>
                </a:lnTo>
                <a:lnTo>
                  <a:pt x="1735" y="3536"/>
                </a:lnTo>
                <a:lnTo>
                  <a:pt x="1723" y="3514"/>
                </a:lnTo>
                <a:lnTo>
                  <a:pt x="1767" y="3491"/>
                </a:lnTo>
                <a:close/>
                <a:moveTo>
                  <a:pt x="1701" y="3526"/>
                </a:moveTo>
                <a:lnTo>
                  <a:pt x="1713" y="3548"/>
                </a:lnTo>
                <a:lnTo>
                  <a:pt x="1668" y="3572"/>
                </a:lnTo>
                <a:lnTo>
                  <a:pt x="1657" y="3550"/>
                </a:lnTo>
                <a:lnTo>
                  <a:pt x="1701" y="3526"/>
                </a:lnTo>
                <a:close/>
                <a:moveTo>
                  <a:pt x="1635" y="3562"/>
                </a:moveTo>
                <a:lnTo>
                  <a:pt x="1646" y="3584"/>
                </a:lnTo>
                <a:lnTo>
                  <a:pt x="1602" y="3608"/>
                </a:lnTo>
                <a:lnTo>
                  <a:pt x="1591" y="3586"/>
                </a:lnTo>
                <a:lnTo>
                  <a:pt x="1635" y="3562"/>
                </a:lnTo>
                <a:close/>
                <a:moveTo>
                  <a:pt x="1569" y="3597"/>
                </a:moveTo>
                <a:lnTo>
                  <a:pt x="1580" y="3619"/>
                </a:lnTo>
                <a:lnTo>
                  <a:pt x="1536" y="3643"/>
                </a:lnTo>
                <a:lnTo>
                  <a:pt x="1525" y="3621"/>
                </a:lnTo>
                <a:lnTo>
                  <a:pt x="1569" y="3597"/>
                </a:lnTo>
                <a:close/>
                <a:moveTo>
                  <a:pt x="1503" y="3633"/>
                </a:moveTo>
                <a:lnTo>
                  <a:pt x="1514" y="3655"/>
                </a:lnTo>
                <a:lnTo>
                  <a:pt x="1470" y="3679"/>
                </a:lnTo>
                <a:lnTo>
                  <a:pt x="1459" y="3657"/>
                </a:lnTo>
                <a:lnTo>
                  <a:pt x="1503" y="3633"/>
                </a:lnTo>
                <a:close/>
                <a:moveTo>
                  <a:pt x="1437" y="3669"/>
                </a:moveTo>
                <a:lnTo>
                  <a:pt x="1448" y="3691"/>
                </a:lnTo>
                <a:lnTo>
                  <a:pt x="1404" y="3714"/>
                </a:lnTo>
                <a:lnTo>
                  <a:pt x="1393" y="3692"/>
                </a:lnTo>
                <a:lnTo>
                  <a:pt x="1437" y="3669"/>
                </a:lnTo>
                <a:close/>
                <a:moveTo>
                  <a:pt x="1370" y="3704"/>
                </a:moveTo>
                <a:lnTo>
                  <a:pt x="1382" y="3726"/>
                </a:lnTo>
                <a:lnTo>
                  <a:pt x="1338" y="3750"/>
                </a:lnTo>
                <a:lnTo>
                  <a:pt x="1326" y="3728"/>
                </a:lnTo>
                <a:lnTo>
                  <a:pt x="1370" y="3704"/>
                </a:lnTo>
                <a:close/>
                <a:moveTo>
                  <a:pt x="1304" y="3740"/>
                </a:moveTo>
                <a:lnTo>
                  <a:pt x="1316" y="3762"/>
                </a:lnTo>
                <a:lnTo>
                  <a:pt x="1272" y="3785"/>
                </a:lnTo>
                <a:lnTo>
                  <a:pt x="1260" y="3763"/>
                </a:lnTo>
                <a:lnTo>
                  <a:pt x="1304" y="3740"/>
                </a:lnTo>
                <a:close/>
                <a:moveTo>
                  <a:pt x="1238" y="3775"/>
                </a:moveTo>
                <a:lnTo>
                  <a:pt x="1250" y="3797"/>
                </a:lnTo>
                <a:lnTo>
                  <a:pt x="1206" y="3821"/>
                </a:lnTo>
                <a:lnTo>
                  <a:pt x="1194" y="3799"/>
                </a:lnTo>
                <a:lnTo>
                  <a:pt x="1238" y="3775"/>
                </a:lnTo>
                <a:close/>
                <a:moveTo>
                  <a:pt x="1172" y="3811"/>
                </a:moveTo>
                <a:lnTo>
                  <a:pt x="1184" y="3833"/>
                </a:lnTo>
                <a:lnTo>
                  <a:pt x="1137" y="3858"/>
                </a:lnTo>
                <a:lnTo>
                  <a:pt x="1128" y="3853"/>
                </a:lnTo>
                <a:lnTo>
                  <a:pt x="1135" y="3840"/>
                </a:lnTo>
                <a:lnTo>
                  <a:pt x="1132" y="3833"/>
                </a:lnTo>
                <a:lnTo>
                  <a:pt x="1172" y="3811"/>
                </a:lnTo>
                <a:close/>
                <a:moveTo>
                  <a:pt x="1118" y="3819"/>
                </a:moveTo>
                <a:lnTo>
                  <a:pt x="1106" y="3841"/>
                </a:lnTo>
                <a:lnTo>
                  <a:pt x="1062" y="3817"/>
                </a:lnTo>
                <a:lnTo>
                  <a:pt x="1074" y="3795"/>
                </a:lnTo>
                <a:lnTo>
                  <a:pt x="1118" y="3819"/>
                </a:lnTo>
                <a:close/>
                <a:moveTo>
                  <a:pt x="1052" y="3784"/>
                </a:moveTo>
                <a:lnTo>
                  <a:pt x="1040" y="3806"/>
                </a:lnTo>
                <a:lnTo>
                  <a:pt x="996" y="3782"/>
                </a:lnTo>
                <a:lnTo>
                  <a:pt x="1008" y="3760"/>
                </a:lnTo>
                <a:lnTo>
                  <a:pt x="1052" y="3784"/>
                </a:lnTo>
                <a:close/>
                <a:moveTo>
                  <a:pt x="986" y="3748"/>
                </a:moveTo>
                <a:lnTo>
                  <a:pt x="974" y="3770"/>
                </a:lnTo>
                <a:lnTo>
                  <a:pt x="930" y="3746"/>
                </a:lnTo>
                <a:lnTo>
                  <a:pt x="942" y="3724"/>
                </a:lnTo>
                <a:lnTo>
                  <a:pt x="986" y="3748"/>
                </a:lnTo>
                <a:close/>
                <a:moveTo>
                  <a:pt x="920" y="3712"/>
                </a:moveTo>
                <a:lnTo>
                  <a:pt x="908" y="3734"/>
                </a:lnTo>
                <a:lnTo>
                  <a:pt x="864" y="3711"/>
                </a:lnTo>
                <a:lnTo>
                  <a:pt x="876" y="3689"/>
                </a:lnTo>
                <a:lnTo>
                  <a:pt x="920" y="3712"/>
                </a:lnTo>
                <a:close/>
                <a:moveTo>
                  <a:pt x="854" y="3677"/>
                </a:moveTo>
                <a:lnTo>
                  <a:pt x="842" y="3699"/>
                </a:lnTo>
                <a:lnTo>
                  <a:pt x="798" y="3675"/>
                </a:lnTo>
                <a:lnTo>
                  <a:pt x="810" y="3653"/>
                </a:lnTo>
                <a:lnTo>
                  <a:pt x="854" y="3677"/>
                </a:lnTo>
                <a:close/>
                <a:moveTo>
                  <a:pt x="788" y="3641"/>
                </a:moveTo>
                <a:lnTo>
                  <a:pt x="776" y="3663"/>
                </a:lnTo>
                <a:lnTo>
                  <a:pt x="732" y="3640"/>
                </a:lnTo>
                <a:lnTo>
                  <a:pt x="744" y="3618"/>
                </a:lnTo>
                <a:lnTo>
                  <a:pt x="788" y="3641"/>
                </a:lnTo>
                <a:close/>
                <a:moveTo>
                  <a:pt x="722" y="3606"/>
                </a:moveTo>
                <a:lnTo>
                  <a:pt x="710" y="3628"/>
                </a:lnTo>
                <a:lnTo>
                  <a:pt x="666" y="3604"/>
                </a:lnTo>
                <a:lnTo>
                  <a:pt x="678" y="3582"/>
                </a:lnTo>
                <a:lnTo>
                  <a:pt x="722" y="3606"/>
                </a:lnTo>
                <a:close/>
                <a:moveTo>
                  <a:pt x="656" y="3570"/>
                </a:moveTo>
                <a:lnTo>
                  <a:pt x="644" y="3592"/>
                </a:lnTo>
                <a:lnTo>
                  <a:pt x="600" y="3569"/>
                </a:lnTo>
                <a:lnTo>
                  <a:pt x="612" y="3547"/>
                </a:lnTo>
                <a:lnTo>
                  <a:pt x="656" y="3570"/>
                </a:lnTo>
                <a:close/>
                <a:moveTo>
                  <a:pt x="590" y="3535"/>
                </a:moveTo>
                <a:lnTo>
                  <a:pt x="578" y="3557"/>
                </a:lnTo>
                <a:lnTo>
                  <a:pt x="534" y="3533"/>
                </a:lnTo>
                <a:lnTo>
                  <a:pt x="546" y="3511"/>
                </a:lnTo>
                <a:lnTo>
                  <a:pt x="590" y="3535"/>
                </a:lnTo>
                <a:close/>
                <a:moveTo>
                  <a:pt x="524" y="3499"/>
                </a:moveTo>
                <a:lnTo>
                  <a:pt x="512" y="3521"/>
                </a:lnTo>
                <a:lnTo>
                  <a:pt x="468" y="3497"/>
                </a:lnTo>
                <a:lnTo>
                  <a:pt x="480" y="3475"/>
                </a:lnTo>
                <a:lnTo>
                  <a:pt x="524" y="3499"/>
                </a:lnTo>
                <a:close/>
                <a:moveTo>
                  <a:pt x="458" y="3464"/>
                </a:moveTo>
                <a:lnTo>
                  <a:pt x="446" y="3486"/>
                </a:lnTo>
                <a:lnTo>
                  <a:pt x="402" y="3462"/>
                </a:lnTo>
                <a:lnTo>
                  <a:pt x="414" y="3440"/>
                </a:lnTo>
                <a:lnTo>
                  <a:pt x="458" y="3464"/>
                </a:lnTo>
                <a:close/>
                <a:moveTo>
                  <a:pt x="392" y="3428"/>
                </a:moveTo>
                <a:lnTo>
                  <a:pt x="380" y="3450"/>
                </a:lnTo>
                <a:lnTo>
                  <a:pt x="336" y="3426"/>
                </a:lnTo>
                <a:lnTo>
                  <a:pt x="348" y="3404"/>
                </a:lnTo>
                <a:lnTo>
                  <a:pt x="392" y="3428"/>
                </a:lnTo>
                <a:close/>
                <a:moveTo>
                  <a:pt x="326" y="3392"/>
                </a:moveTo>
                <a:lnTo>
                  <a:pt x="314" y="3415"/>
                </a:lnTo>
                <a:lnTo>
                  <a:pt x="270" y="3391"/>
                </a:lnTo>
                <a:lnTo>
                  <a:pt x="282" y="3369"/>
                </a:lnTo>
                <a:lnTo>
                  <a:pt x="326" y="3392"/>
                </a:lnTo>
                <a:close/>
                <a:moveTo>
                  <a:pt x="260" y="3357"/>
                </a:moveTo>
                <a:lnTo>
                  <a:pt x="248" y="3379"/>
                </a:lnTo>
                <a:lnTo>
                  <a:pt x="204" y="3355"/>
                </a:lnTo>
                <a:lnTo>
                  <a:pt x="216" y="3333"/>
                </a:lnTo>
                <a:lnTo>
                  <a:pt x="260" y="3357"/>
                </a:lnTo>
                <a:close/>
                <a:moveTo>
                  <a:pt x="194" y="3321"/>
                </a:moveTo>
                <a:lnTo>
                  <a:pt x="182" y="3343"/>
                </a:lnTo>
                <a:lnTo>
                  <a:pt x="138" y="3320"/>
                </a:lnTo>
                <a:lnTo>
                  <a:pt x="150" y="3298"/>
                </a:lnTo>
                <a:lnTo>
                  <a:pt x="194" y="3321"/>
                </a:lnTo>
                <a:close/>
                <a:moveTo>
                  <a:pt x="128" y="3286"/>
                </a:moveTo>
                <a:lnTo>
                  <a:pt x="116" y="3308"/>
                </a:lnTo>
                <a:lnTo>
                  <a:pt x="72" y="3284"/>
                </a:lnTo>
                <a:lnTo>
                  <a:pt x="84" y="3262"/>
                </a:lnTo>
                <a:lnTo>
                  <a:pt x="128" y="3286"/>
                </a:lnTo>
                <a:close/>
                <a:moveTo>
                  <a:pt x="62" y="3250"/>
                </a:moveTo>
                <a:lnTo>
                  <a:pt x="50" y="3272"/>
                </a:lnTo>
                <a:lnTo>
                  <a:pt x="0" y="3246"/>
                </a:lnTo>
                <a:lnTo>
                  <a:pt x="0" y="3237"/>
                </a:lnTo>
                <a:lnTo>
                  <a:pt x="13" y="3237"/>
                </a:lnTo>
                <a:lnTo>
                  <a:pt x="19" y="3227"/>
                </a:lnTo>
                <a:lnTo>
                  <a:pt x="62" y="3250"/>
                </a:lnTo>
                <a:close/>
                <a:moveTo>
                  <a:pt x="25" y="3212"/>
                </a:moveTo>
                <a:lnTo>
                  <a:pt x="0" y="3212"/>
                </a:lnTo>
                <a:lnTo>
                  <a:pt x="0" y="3162"/>
                </a:lnTo>
                <a:lnTo>
                  <a:pt x="25" y="3162"/>
                </a:lnTo>
                <a:lnTo>
                  <a:pt x="25" y="3212"/>
                </a:lnTo>
                <a:close/>
                <a:moveTo>
                  <a:pt x="25" y="3137"/>
                </a:moveTo>
                <a:lnTo>
                  <a:pt x="0" y="3137"/>
                </a:lnTo>
                <a:lnTo>
                  <a:pt x="0" y="3087"/>
                </a:lnTo>
                <a:lnTo>
                  <a:pt x="25" y="3087"/>
                </a:lnTo>
                <a:lnTo>
                  <a:pt x="25" y="3137"/>
                </a:lnTo>
                <a:close/>
                <a:moveTo>
                  <a:pt x="25" y="3062"/>
                </a:moveTo>
                <a:lnTo>
                  <a:pt x="0" y="3062"/>
                </a:lnTo>
                <a:lnTo>
                  <a:pt x="0" y="3012"/>
                </a:lnTo>
                <a:lnTo>
                  <a:pt x="25" y="3012"/>
                </a:lnTo>
                <a:lnTo>
                  <a:pt x="25" y="3062"/>
                </a:lnTo>
                <a:close/>
                <a:moveTo>
                  <a:pt x="25" y="2987"/>
                </a:moveTo>
                <a:lnTo>
                  <a:pt x="0" y="2987"/>
                </a:lnTo>
                <a:lnTo>
                  <a:pt x="0" y="2937"/>
                </a:lnTo>
                <a:lnTo>
                  <a:pt x="25" y="2937"/>
                </a:lnTo>
                <a:lnTo>
                  <a:pt x="25" y="2987"/>
                </a:lnTo>
                <a:close/>
                <a:moveTo>
                  <a:pt x="25" y="2912"/>
                </a:moveTo>
                <a:lnTo>
                  <a:pt x="0" y="2912"/>
                </a:lnTo>
                <a:lnTo>
                  <a:pt x="0" y="2862"/>
                </a:lnTo>
                <a:lnTo>
                  <a:pt x="25" y="2862"/>
                </a:lnTo>
                <a:lnTo>
                  <a:pt x="25" y="2912"/>
                </a:lnTo>
                <a:close/>
                <a:moveTo>
                  <a:pt x="25" y="2837"/>
                </a:moveTo>
                <a:lnTo>
                  <a:pt x="0" y="2837"/>
                </a:lnTo>
                <a:lnTo>
                  <a:pt x="0" y="2787"/>
                </a:lnTo>
                <a:lnTo>
                  <a:pt x="25" y="2787"/>
                </a:lnTo>
                <a:lnTo>
                  <a:pt x="25" y="2837"/>
                </a:lnTo>
                <a:close/>
                <a:moveTo>
                  <a:pt x="25" y="2762"/>
                </a:moveTo>
                <a:lnTo>
                  <a:pt x="0" y="2762"/>
                </a:lnTo>
                <a:lnTo>
                  <a:pt x="0" y="2712"/>
                </a:lnTo>
                <a:lnTo>
                  <a:pt x="25" y="2712"/>
                </a:lnTo>
                <a:lnTo>
                  <a:pt x="25" y="2762"/>
                </a:lnTo>
                <a:close/>
                <a:moveTo>
                  <a:pt x="25" y="2687"/>
                </a:moveTo>
                <a:lnTo>
                  <a:pt x="0" y="2687"/>
                </a:lnTo>
                <a:lnTo>
                  <a:pt x="0" y="2637"/>
                </a:lnTo>
                <a:lnTo>
                  <a:pt x="25" y="2637"/>
                </a:lnTo>
                <a:lnTo>
                  <a:pt x="25" y="2687"/>
                </a:lnTo>
                <a:close/>
                <a:moveTo>
                  <a:pt x="25" y="2612"/>
                </a:moveTo>
                <a:lnTo>
                  <a:pt x="0" y="2612"/>
                </a:lnTo>
                <a:lnTo>
                  <a:pt x="0" y="2562"/>
                </a:lnTo>
                <a:lnTo>
                  <a:pt x="25" y="2562"/>
                </a:lnTo>
                <a:lnTo>
                  <a:pt x="25" y="2612"/>
                </a:lnTo>
                <a:close/>
                <a:moveTo>
                  <a:pt x="25" y="2537"/>
                </a:moveTo>
                <a:lnTo>
                  <a:pt x="0" y="2537"/>
                </a:lnTo>
                <a:lnTo>
                  <a:pt x="0" y="2487"/>
                </a:lnTo>
                <a:lnTo>
                  <a:pt x="25" y="2487"/>
                </a:lnTo>
                <a:lnTo>
                  <a:pt x="25" y="2537"/>
                </a:lnTo>
                <a:close/>
                <a:moveTo>
                  <a:pt x="25" y="2462"/>
                </a:moveTo>
                <a:lnTo>
                  <a:pt x="0" y="2462"/>
                </a:lnTo>
                <a:lnTo>
                  <a:pt x="0" y="2412"/>
                </a:lnTo>
                <a:lnTo>
                  <a:pt x="25" y="2412"/>
                </a:lnTo>
                <a:lnTo>
                  <a:pt x="25" y="2462"/>
                </a:lnTo>
                <a:close/>
                <a:moveTo>
                  <a:pt x="25" y="2387"/>
                </a:moveTo>
                <a:lnTo>
                  <a:pt x="0" y="2387"/>
                </a:lnTo>
                <a:lnTo>
                  <a:pt x="0" y="2337"/>
                </a:lnTo>
                <a:lnTo>
                  <a:pt x="25" y="2337"/>
                </a:lnTo>
                <a:lnTo>
                  <a:pt x="25" y="2387"/>
                </a:lnTo>
                <a:close/>
                <a:moveTo>
                  <a:pt x="25" y="2312"/>
                </a:moveTo>
                <a:lnTo>
                  <a:pt x="0" y="2312"/>
                </a:lnTo>
                <a:lnTo>
                  <a:pt x="0" y="2262"/>
                </a:lnTo>
                <a:lnTo>
                  <a:pt x="25" y="2262"/>
                </a:lnTo>
                <a:lnTo>
                  <a:pt x="25" y="2312"/>
                </a:lnTo>
                <a:close/>
                <a:moveTo>
                  <a:pt x="25" y="2237"/>
                </a:moveTo>
                <a:lnTo>
                  <a:pt x="0" y="2237"/>
                </a:lnTo>
                <a:lnTo>
                  <a:pt x="0" y="2187"/>
                </a:lnTo>
                <a:lnTo>
                  <a:pt x="25" y="2187"/>
                </a:lnTo>
                <a:lnTo>
                  <a:pt x="25" y="2237"/>
                </a:lnTo>
                <a:close/>
                <a:moveTo>
                  <a:pt x="25" y="2162"/>
                </a:moveTo>
                <a:lnTo>
                  <a:pt x="0" y="2162"/>
                </a:lnTo>
                <a:lnTo>
                  <a:pt x="0" y="2112"/>
                </a:lnTo>
                <a:lnTo>
                  <a:pt x="25" y="2112"/>
                </a:lnTo>
                <a:lnTo>
                  <a:pt x="25" y="2162"/>
                </a:lnTo>
                <a:close/>
                <a:moveTo>
                  <a:pt x="25" y="2087"/>
                </a:moveTo>
                <a:lnTo>
                  <a:pt x="0" y="2087"/>
                </a:lnTo>
                <a:lnTo>
                  <a:pt x="0" y="2037"/>
                </a:lnTo>
                <a:lnTo>
                  <a:pt x="25" y="2037"/>
                </a:lnTo>
                <a:lnTo>
                  <a:pt x="25" y="2087"/>
                </a:lnTo>
                <a:close/>
                <a:moveTo>
                  <a:pt x="25" y="2012"/>
                </a:moveTo>
                <a:lnTo>
                  <a:pt x="0" y="2012"/>
                </a:lnTo>
                <a:lnTo>
                  <a:pt x="0" y="1962"/>
                </a:lnTo>
                <a:lnTo>
                  <a:pt x="25" y="1962"/>
                </a:lnTo>
                <a:lnTo>
                  <a:pt x="25" y="2012"/>
                </a:lnTo>
                <a:close/>
                <a:moveTo>
                  <a:pt x="25" y="1937"/>
                </a:moveTo>
                <a:lnTo>
                  <a:pt x="0" y="1937"/>
                </a:lnTo>
                <a:lnTo>
                  <a:pt x="0" y="1887"/>
                </a:lnTo>
                <a:lnTo>
                  <a:pt x="25" y="1887"/>
                </a:lnTo>
                <a:lnTo>
                  <a:pt x="25" y="1937"/>
                </a:lnTo>
                <a:close/>
                <a:moveTo>
                  <a:pt x="25" y="1862"/>
                </a:moveTo>
                <a:lnTo>
                  <a:pt x="0" y="1862"/>
                </a:lnTo>
                <a:lnTo>
                  <a:pt x="0" y="1812"/>
                </a:lnTo>
                <a:lnTo>
                  <a:pt x="25" y="1812"/>
                </a:lnTo>
                <a:lnTo>
                  <a:pt x="25" y="1862"/>
                </a:lnTo>
                <a:close/>
                <a:moveTo>
                  <a:pt x="25" y="1787"/>
                </a:moveTo>
                <a:lnTo>
                  <a:pt x="0" y="1787"/>
                </a:lnTo>
                <a:lnTo>
                  <a:pt x="0" y="1737"/>
                </a:lnTo>
                <a:lnTo>
                  <a:pt x="25" y="1737"/>
                </a:lnTo>
                <a:lnTo>
                  <a:pt x="25" y="1787"/>
                </a:lnTo>
                <a:close/>
                <a:moveTo>
                  <a:pt x="25" y="1712"/>
                </a:moveTo>
                <a:lnTo>
                  <a:pt x="0" y="1712"/>
                </a:lnTo>
                <a:lnTo>
                  <a:pt x="0" y="1662"/>
                </a:lnTo>
                <a:lnTo>
                  <a:pt x="25" y="1662"/>
                </a:lnTo>
                <a:lnTo>
                  <a:pt x="25" y="1712"/>
                </a:lnTo>
                <a:close/>
                <a:moveTo>
                  <a:pt x="25" y="1637"/>
                </a:moveTo>
                <a:lnTo>
                  <a:pt x="0" y="1637"/>
                </a:lnTo>
                <a:lnTo>
                  <a:pt x="0" y="1587"/>
                </a:lnTo>
                <a:lnTo>
                  <a:pt x="25" y="1587"/>
                </a:lnTo>
                <a:lnTo>
                  <a:pt x="25" y="1637"/>
                </a:lnTo>
                <a:close/>
                <a:moveTo>
                  <a:pt x="25" y="1562"/>
                </a:moveTo>
                <a:lnTo>
                  <a:pt x="0" y="1562"/>
                </a:lnTo>
                <a:lnTo>
                  <a:pt x="0" y="1512"/>
                </a:lnTo>
                <a:lnTo>
                  <a:pt x="25" y="1512"/>
                </a:lnTo>
                <a:lnTo>
                  <a:pt x="25" y="1562"/>
                </a:lnTo>
                <a:close/>
                <a:moveTo>
                  <a:pt x="25" y="1487"/>
                </a:moveTo>
                <a:lnTo>
                  <a:pt x="0" y="1487"/>
                </a:lnTo>
                <a:lnTo>
                  <a:pt x="0" y="1437"/>
                </a:lnTo>
                <a:lnTo>
                  <a:pt x="25" y="1437"/>
                </a:lnTo>
                <a:lnTo>
                  <a:pt x="25" y="1487"/>
                </a:lnTo>
                <a:close/>
                <a:moveTo>
                  <a:pt x="25" y="1412"/>
                </a:moveTo>
                <a:lnTo>
                  <a:pt x="0" y="1412"/>
                </a:lnTo>
                <a:lnTo>
                  <a:pt x="0" y="1362"/>
                </a:lnTo>
                <a:lnTo>
                  <a:pt x="25" y="1362"/>
                </a:lnTo>
                <a:lnTo>
                  <a:pt x="25" y="1412"/>
                </a:lnTo>
                <a:close/>
                <a:moveTo>
                  <a:pt x="25" y="1337"/>
                </a:moveTo>
                <a:lnTo>
                  <a:pt x="0" y="1337"/>
                </a:lnTo>
                <a:lnTo>
                  <a:pt x="0" y="1287"/>
                </a:lnTo>
                <a:lnTo>
                  <a:pt x="25" y="1287"/>
                </a:lnTo>
                <a:lnTo>
                  <a:pt x="25" y="1337"/>
                </a:lnTo>
                <a:close/>
                <a:moveTo>
                  <a:pt x="25" y="1262"/>
                </a:moveTo>
                <a:lnTo>
                  <a:pt x="0" y="1262"/>
                </a:lnTo>
                <a:lnTo>
                  <a:pt x="0" y="1212"/>
                </a:lnTo>
                <a:lnTo>
                  <a:pt x="25" y="1212"/>
                </a:lnTo>
                <a:lnTo>
                  <a:pt x="25" y="1262"/>
                </a:lnTo>
                <a:close/>
                <a:moveTo>
                  <a:pt x="25" y="1187"/>
                </a:moveTo>
                <a:lnTo>
                  <a:pt x="0" y="1187"/>
                </a:lnTo>
                <a:lnTo>
                  <a:pt x="0" y="1137"/>
                </a:lnTo>
                <a:lnTo>
                  <a:pt x="25" y="1137"/>
                </a:lnTo>
                <a:lnTo>
                  <a:pt x="25" y="1187"/>
                </a:lnTo>
                <a:close/>
                <a:moveTo>
                  <a:pt x="25" y="1112"/>
                </a:moveTo>
                <a:lnTo>
                  <a:pt x="0" y="1112"/>
                </a:lnTo>
                <a:lnTo>
                  <a:pt x="0" y="1062"/>
                </a:lnTo>
                <a:lnTo>
                  <a:pt x="25" y="1062"/>
                </a:lnTo>
                <a:lnTo>
                  <a:pt x="25" y="1112"/>
                </a:lnTo>
                <a:close/>
                <a:moveTo>
                  <a:pt x="25" y="1037"/>
                </a:moveTo>
                <a:lnTo>
                  <a:pt x="0" y="1037"/>
                </a:lnTo>
                <a:lnTo>
                  <a:pt x="0" y="987"/>
                </a:lnTo>
                <a:lnTo>
                  <a:pt x="25" y="987"/>
                </a:lnTo>
                <a:lnTo>
                  <a:pt x="25" y="1037"/>
                </a:lnTo>
                <a:close/>
                <a:moveTo>
                  <a:pt x="25" y="962"/>
                </a:moveTo>
                <a:lnTo>
                  <a:pt x="0" y="962"/>
                </a:lnTo>
                <a:lnTo>
                  <a:pt x="0" y="912"/>
                </a:lnTo>
                <a:lnTo>
                  <a:pt x="25" y="912"/>
                </a:lnTo>
                <a:lnTo>
                  <a:pt x="25" y="962"/>
                </a:lnTo>
                <a:close/>
                <a:moveTo>
                  <a:pt x="25" y="887"/>
                </a:moveTo>
                <a:lnTo>
                  <a:pt x="0" y="887"/>
                </a:lnTo>
                <a:lnTo>
                  <a:pt x="0" y="837"/>
                </a:lnTo>
                <a:lnTo>
                  <a:pt x="25" y="837"/>
                </a:lnTo>
                <a:lnTo>
                  <a:pt x="25" y="887"/>
                </a:lnTo>
                <a:close/>
                <a:moveTo>
                  <a:pt x="25" y="812"/>
                </a:moveTo>
                <a:lnTo>
                  <a:pt x="0" y="812"/>
                </a:lnTo>
                <a:lnTo>
                  <a:pt x="0" y="762"/>
                </a:lnTo>
                <a:lnTo>
                  <a:pt x="25" y="762"/>
                </a:lnTo>
                <a:lnTo>
                  <a:pt x="25" y="812"/>
                </a:lnTo>
                <a:close/>
                <a:moveTo>
                  <a:pt x="25" y="737"/>
                </a:moveTo>
                <a:lnTo>
                  <a:pt x="0" y="737"/>
                </a:lnTo>
                <a:lnTo>
                  <a:pt x="0" y="687"/>
                </a:lnTo>
                <a:lnTo>
                  <a:pt x="25" y="687"/>
                </a:lnTo>
                <a:lnTo>
                  <a:pt x="25" y="737"/>
                </a:lnTo>
                <a:close/>
                <a:moveTo>
                  <a:pt x="25" y="662"/>
                </a:moveTo>
                <a:lnTo>
                  <a:pt x="0" y="662"/>
                </a:lnTo>
                <a:lnTo>
                  <a:pt x="0" y="612"/>
                </a:lnTo>
                <a:lnTo>
                  <a:pt x="25" y="612"/>
                </a:lnTo>
                <a:lnTo>
                  <a:pt x="25" y="662"/>
                </a:lnTo>
                <a:close/>
                <a:moveTo>
                  <a:pt x="25" y="587"/>
                </a:moveTo>
                <a:lnTo>
                  <a:pt x="0" y="587"/>
                </a:lnTo>
                <a:lnTo>
                  <a:pt x="0" y="537"/>
                </a:lnTo>
                <a:lnTo>
                  <a:pt x="25" y="537"/>
                </a:lnTo>
                <a:lnTo>
                  <a:pt x="25" y="587"/>
                </a:lnTo>
                <a:close/>
                <a:moveTo>
                  <a:pt x="25" y="512"/>
                </a:moveTo>
                <a:lnTo>
                  <a:pt x="0" y="512"/>
                </a:lnTo>
                <a:lnTo>
                  <a:pt x="0" y="462"/>
                </a:lnTo>
                <a:lnTo>
                  <a:pt x="25" y="462"/>
                </a:lnTo>
                <a:lnTo>
                  <a:pt x="25" y="512"/>
                </a:lnTo>
                <a:close/>
                <a:moveTo>
                  <a:pt x="25" y="437"/>
                </a:moveTo>
                <a:lnTo>
                  <a:pt x="0" y="437"/>
                </a:lnTo>
                <a:lnTo>
                  <a:pt x="0" y="387"/>
                </a:lnTo>
                <a:lnTo>
                  <a:pt x="25" y="387"/>
                </a:lnTo>
                <a:lnTo>
                  <a:pt x="25" y="437"/>
                </a:lnTo>
                <a:close/>
                <a:moveTo>
                  <a:pt x="25" y="362"/>
                </a:moveTo>
                <a:lnTo>
                  <a:pt x="0" y="362"/>
                </a:lnTo>
                <a:lnTo>
                  <a:pt x="0" y="312"/>
                </a:lnTo>
                <a:lnTo>
                  <a:pt x="25" y="312"/>
                </a:lnTo>
                <a:lnTo>
                  <a:pt x="25" y="362"/>
                </a:lnTo>
                <a:close/>
                <a:moveTo>
                  <a:pt x="25" y="287"/>
                </a:moveTo>
                <a:lnTo>
                  <a:pt x="0" y="287"/>
                </a:lnTo>
                <a:lnTo>
                  <a:pt x="0" y="237"/>
                </a:lnTo>
                <a:lnTo>
                  <a:pt x="25" y="237"/>
                </a:lnTo>
                <a:lnTo>
                  <a:pt x="25" y="287"/>
                </a:lnTo>
                <a:close/>
                <a:moveTo>
                  <a:pt x="25" y="212"/>
                </a:moveTo>
                <a:lnTo>
                  <a:pt x="0" y="212"/>
                </a:lnTo>
                <a:lnTo>
                  <a:pt x="0" y="162"/>
                </a:lnTo>
                <a:lnTo>
                  <a:pt x="25" y="162"/>
                </a:lnTo>
                <a:lnTo>
                  <a:pt x="25" y="212"/>
                </a:lnTo>
                <a:close/>
                <a:moveTo>
                  <a:pt x="25" y="137"/>
                </a:moveTo>
                <a:lnTo>
                  <a:pt x="0" y="137"/>
                </a:lnTo>
                <a:lnTo>
                  <a:pt x="0" y="87"/>
                </a:lnTo>
                <a:lnTo>
                  <a:pt x="25" y="87"/>
                </a:lnTo>
                <a:lnTo>
                  <a:pt x="25" y="137"/>
                </a:lnTo>
                <a:close/>
                <a:moveTo>
                  <a:pt x="25" y="62"/>
                </a:moveTo>
                <a:lnTo>
                  <a:pt x="0" y="62"/>
                </a:lnTo>
                <a:lnTo>
                  <a:pt x="0" y="0"/>
                </a:lnTo>
                <a:lnTo>
                  <a:pt x="13" y="0"/>
                </a:lnTo>
                <a:lnTo>
                  <a:pt x="13" y="12"/>
                </a:lnTo>
                <a:lnTo>
                  <a:pt x="25" y="12"/>
                </a:lnTo>
                <a:lnTo>
                  <a:pt x="25" y="62"/>
                </a:lnTo>
                <a:close/>
                <a:moveTo>
                  <a:pt x="38" y="25"/>
                </a:moveTo>
                <a:lnTo>
                  <a:pt x="38" y="0"/>
                </a:lnTo>
                <a:lnTo>
                  <a:pt x="88" y="0"/>
                </a:lnTo>
                <a:lnTo>
                  <a:pt x="88" y="25"/>
                </a:lnTo>
                <a:lnTo>
                  <a:pt x="38" y="25"/>
                </a:lnTo>
                <a:close/>
                <a:moveTo>
                  <a:pt x="113" y="25"/>
                </a:moveTo>
                <a:lnTo>
                  <a:pt x="113" y="0"/>
                </a:lnTo>
                <a:lnTo>
                  <a:pt x="163" y="0"/>
                </a:lnTo>
                <a:lnTo>
                  <a:pt x="163" y="25"/>
                </a:lnTo>
                <a:lnTo>
                  <a:pt x="113" y="25"/>
                </a:lnTo>
                <a:close/>
                <a:moveTo>
                  <a:pt x="188" y="25"/>
                </a:moveTo>
                <a:lnTo>
                  <a:pt x="188" y="0"/>
                </a:lnTo>
                <a:lnTo>
                  <a:pt x="238" y="0"/>
                </a:lnTo>
                <a:lnTo>
                  <a:pt x="238" y="25"/>
                </a:lnTo>
                <a:lnTo>
                  <a:pt x="188" y="25"/>
                </a:lnTo>
                <a:close/>
                <a:moveTo>
                  <a:pt x="263" y="25"/>
                </a:moveTo>
                <a:lnTo>
                  <a:pt x="263" y="0"/>
                </a:lnTo>
                <a:lnTo>
                  <a:pt x="313" y="0"/>
                </a:lnTo>
                <a:lnTo>
                  <a:pt x="313" y="25"/>
                </a:lnTo>
                <a:lnTo>
                  <a:pt x="263" y="25"/>
                </a:lnTo>
                <a:close/>
                <a:moveTo>
                  <a:pt x="338" y="25"/>
                </a:moveTo>
                <a:lnTo>
                  <a:pt x="338" y="0"/>
                </a:lnTo>
                <a:lnTo>
                  <a:pt x="388" y="0"/>
                </a:lnTo>
                <a:lnTo>
                  <a:pt x="388" y="25"/>
                </a:lnTo>
                <a:lnTo>
                  <a:pt x="338" y="25"/>
                </a:lnTo>
                <a:close/>
                <a:moveTo>
                  <a:pt x="413" y="25"/>
                </a:moveTo>
                <a:lnTo>
                  <a:pt x="413" y="0"/>
                </a:lnTo>
                <a:lnTo>
                  <a:pt x="463" y="0"/>
                </a:lnTo>
                <a:lnTo>
                  <a:pt x="463" y="25"/>
                </a:lnTo>
                <a:lnTo>
                  <a:pt x="413" y="25"/>
                </a:lnTo>
                <a:close/>
                <a:moveTo>
                  <a:pt x="488" y="25"/>
                </a:moveTo>
                <a:lnTo>
                  <a:pt x="488" y="0"/>
                </a:lnTo>
                <a:lnTo>
                  <a:pt x="538" y="0"/>
                </a:lnTo>
                <a:lnTo>
                  <a:pt x="538" y="25"/>
                </a:lnTo>
                <a:lnTo>
                  <a:pt x="488" y="25"/>
                </a:lnTo>
                <a:close/>
                <a:moveTo>
                  <a:pt x="563" y="25"/>
                </a:moveTo>
                <a:lnTo>
                  <a:pt x="563" y="0"/>
                </a:lnTo>
                <a:lnTo>
                  <a:pt x="613" y="0"/>
                </a:lnTo>
                <a:lnTo>
                  <a:pt x="613" y="25"/>
                </a:lnTo>
                <a:lnTo>
                  <a:pt x="563" y="25"/>
                </a:lnTo>
                <a:close/>
                <a:moveTo>
                  <a:pt x="638" y="25"/>
                </a:moveTo>
                <a:lnTo>
                  <a:pt x="638" y="0"/>
                </a:lnTo>
                <a:lnTo>
                  <a:pt x="688" y="0"/>
                </a:lnTo>
                <a:lnTo>
                  <a:pt x="688" y="25"/>
                </a:lnTo>
                <a:lnTo>
                  <a:pt x="638" y="25"/>
                </a:lnTo>
                <a:close/>
                <a:moveTo>
                  <a:pt x="713" y="25"/>
                </a:moveTo>
                <a:lnTo>
                  <a:pt x="713" y="0"/>
                </a:lnTo>
                <a:lnTo>
                  <a:pt x="763" y="0"/>
                </a:lnTo>
                <a:lnTo>
                  <a:pt x="763" y="25"/>
                </a:lnTo>
                <a:lnTo>
                  <a:pt x="713" y="25"/>
                </a:lnTo>
                <a:close/>
                <a:moveTo>
                  <a:pt x="788" y="25"/>
                </a:moveTo>
                <a:lnTo>
                  <a:pt x="788" y="0"/>
                </a:lnTo>
                <a:lnTo>
                  <a:pt x="838" y="0"/>
                </a:lnTo>
                <a:lnTo>
                  <a:pt x="838" y="25"/>
                </a:lnTo>
                <a:lnTo>
                  <a:pt x="788" y="25"/>
                </a:lnTo>
                <a:close/>
                <a:moveTo>
                  <a:pt x="863" y="25"/>
                </a:moveTo>
                <a:lnTo>
                  <a:pt x="863" y="0"/>
                </a:lnTo>
                <a:lnTo>
                  <a:pt x="913" y="0"/>
                </a:lnTo>
                <a:lnTo>
                  <a:pt x="913" y="25"/>
                </a:lnTo>
                <a:lnTo>
                  <a:pt x="863" y="25"/>
                </a:lnTo>
                <a:close/>
                <a:moveTo>
                  <a:pt x="938" y="25"/>
                </a:moveTo>
                <a:lnTo>
                  <a:pt x="938" y="0"/>
                </a:lnTo>
                <a:lnTo>
                  <a:pt x="988" y="0"/>
                </a:lnTo>
                <a:lnTo>
                  <a:pt x="988" y="25"/>
                </a:lnTo>
                <a:lnTo>
                  <a:pt x="938" y="25"/>
                </a:lnTo>
                <a:close/>
                <a:moveTo>
                  <a:pt x="1013" y="25"/>
                </a:moveTo>
                <a:lnTo>
                  <a:pt x="1013" y="0"/>
                </a:lnTo>
                <a:lnTo>
                  <a:pt x="1063" y="0"/>
                </a:lnTo>
                <a:lnTo>
                  <a:pt x="1063" y="25"/>
                </a:lnTo>
                <a:lnTo>
                  <a:pt x="1013" y="25"/>
                </a:lnTo>
                <a:close/>
                <a:moveTo>
                  <a:pt x="1088" y="25"/>
                </a:moveTo>
                <a:lnTo>
                  <a:pt x="1088" y="0"/>
                </a:lnTo>
                <a:lnTo>
                  <a:pt x="1138" y="0"/>
                </a:lnTo>
                <a:lnTo>
                  <a:pt x="1138" y="25"/>
                </a:lnTo>
                <a:lnTo>
                  <a:pt x="1088" y="25"/>
                </a:lnTo>
                <a:close/>
                <a:moveTo>
                  <a:pt x="1163" y="25"/>
                </a:moveTo>
                <a:lnTo>
                  <a:pt x="1163" y="0"/>
                </a:lnTo>
                <a:lnTo>
                  <a:pt x="1213" y="0"/>
                </a:lnTo>
                <a:lnTo>
                  <a:pt x="1213" y="25"/>
                </a:lnTo>
                <a:lnTo>
                  <a:pt x="1163" y="25"/>
                </a:lnTo>
                <a:close/>
                <a:moveTo>
                  <a:pt x="1238" y="25"/>
                </a:moveTo>
                <a:lnTo>
                  <a:pt x="1238" y="0"/>
                </a:lnTo>
                <a:lnTo>
                  <a:pt x="1288" y="0"/>
                </a:lnTo>
                <a:lnTo>
                  <a:pt x="1288" y="25"/>
                </a:lnTo>
                <a:lnTo>
                  <a:pt x="1238" y="25"/>
                </a:lnTo>
                <a:close/>
                <a:moveTo>
                  <a:pt x="1313" y="25"/>
                </a:moveTo>
                <a:lnTo>
                  <a:pt x="1313" y="0"/>
                </a:lnTo>
                <a:lnTo>
                  <a:pt x="1363" y="0"/>
                </a:lnTo>
                <a:lnTo>
                  <a:pt x="1363" y="25"/>
                </a:lnTo>
                <a:lnTo>
                  <a:pt x="1313" y="25"/>
                </a:lnTo>
                <a:close/>
                <a:moveTo>
                  <a:pt x="1388" y="25"/>
                </a:moveTo>
                <a:lnTo>
                  <a:pt x="1388" y="0"/>
                </a:lnTo>
                <a:lnTo>
                  <a:pt x="1438" y="0"/>
                </a:lnTo>
                <a:lnTo>
                  <a:pt x="1438" y="25"/>
                </a:lnTo>
                <a:lnTo>
                  <a:pt x="1388" y="25"/>
                </a:lnTo>
                <a:close/>
                <a:moveTo>
                  <a:pt x="1463" y="25"/>
                </a:moveTo>
                <a:lnTo>
                  <a:pt x="1463" y="0"/>
                </a:lnTo>
                <a:lnTo>
                  <a:pt x="1513" y="0"/>
                </a:lnTo>
                <a:lnTo>
                  <a:pt x="1513" y="25"/>
                </a:lnTo>
                <a:lnTo>
                  <a:pt x="1463" y="25"/>
                </a:lnTo>
                <a:close/>
                <a:moveTo>
                  <a:pt x="1538" y="25"/>
                </a:moveTo>
                <a:lnTo>
                  <a:pt x="1538" y="0"/>
                </a:lnTo>
                <a:lnTo>
                  <a:pt x="1588" y="0"/>
                </a:lnTo>
                <a:lnTo>
                  <a:pt x="1588" y="25"/>
                </a:lnTo>
                <a:lnTo>
                  <a:pt x="1538" y="25"/>
                </a:lnTo>
                <a:close/>
                <a:moveTo>
                  <a:pt x="1613" y="25"/>
                </a:moveTo>
                <a:lnTo>
                  <a:pt x="1613" y="0"/>
                </a:lnTo>
                <a:lnTo>
                  <a:pt x="1663" y="0"/>
                </a:lnTo>
                <a:lnTo>
                  <a:pt x="1663" y="25"/>
                </a:lnTo>
                <a:lnTo>
                  <a:pt x="1613" y="25"/>
                </a:lnTo>
                <a:close/>
                <a:moveTo>
                  <a:pt x="1688" y="25"/>
                </a:moveTo>
                <a:lnTo>
                  <a:pt x="1688" y="0"/>
                </a:lnTo>
                <a:lnTo>
                  <a:pt x="1738" y="0"/>
                </a:lnTo>
                <a:lnTo>
                  <a:pt x="1738" y="25"/>
                </a:lnTo>
                <a:lnTo>
                  <a:pt x="1688" y="25"/>
                </a:lnTo>
                <a:close/>
                <a:moveTo>
                  <a:pt x="1763" y="25"/>
                </a:moveTo>
                <a:lnTo>
                  <a:pt x="1763" y="0"/>
                </a:lnTo>
                <a:lnTo>
                  <a:pt x="1813" y="0"/>
                </a:lnTo>
                <a:lnTo>
                  <a:pt x="1813" y="25"/>
                </a:lnTo>
                <a:lnTo>
                  <a:pt x="1763" y="25"/>
                </a:lnTo>
                <a:close/>
                <a:moveTo>
                  <a:pt x="1838" y="25"/>
                </a:moveTo>
                <a:lnTo>
                  <a:pt x="1838" y="0"/>
                </a:lnTo>
                <a:lnTo>
                  <a:pt x="1888" y="0"/>
                </a:lnTo>
                <a:lnTo>
                  <a:pt x="1888" y="25"/>
                </a:lnTo>
                <a:lnTo>
                  <a:pt x="1838" y="25"/>
                </a:lnTo>
                <a:close/>
                <a:moveTo>
                  <a:pt x="1913" y="25"/>
                </a:moveTo>
                <a:lnTo>
                  <a:pt x="1913" y="0"/>
                </a:lnTo>
                <a:lnTo>
                  <a:pt x="1963" y="0"/>
                </a:lnTo>
                <a:lnTo>
                  <a:pt x="1963" y="25"/>
                </a:lnTo>
                <a:lnTo>
                  <a:pt x="1913" y="25"/>
                </a:lnTo>
                <a:close/>
                <a:moveTo>
                  <a:pt x="1988" y="25"/>
                </a:moveTo>
                <a:lnTo>
                  <a:pt x="1988" y="0"/>
                </a:lnTo>
                <a:lnTo>
                  <a:pt x="2038" y="0"/>
                </a:lnTo>
                <a:lnTo>
                  <a:pt x="2038" y="25"/>
                </a:lnTo>
                <a:lnTo>
                  <a:pt x="1988" y="25"/>
                </a:lnTo>
                <a:close/>
                <a:moveTo>
                  <a:pt x="2063" y="25"/>
                </a:moveTo>
                <a:lnTo>
                  <a:pt x="2063" y="0"/>
                </a:lnTo>
                <a:lnTo>
                  <a:pt x="2113" y="0"/>
                </a:lnTo>
                <a:lnTo>
                  <a:pt x="2113" y="25"/>
                </a:lnTo>
                <a:lnTo>
                  <a:pt x="2063" y="25"/>
                </a:lnTo>
                <a:close/>
                <a:moveTo>
                  <a:pt x="2138" y="25"/>
                </a:moveTo>
                <a:lnTo>
                  <a:pt x="2138" y="0"/>
                </a:lnTo>
                <a:lnTo>
                  <a:pt x="2188" y="0"/>
                </a:lnTo>
                <a:lnTo>
                  <a:pt x="2188" y="25"/>
                </a:lnTo>
                <a:lnTo>
                  <a:pt x="2138" y="25"/>
                </a:lnTo>
                <a:close/>
                <a:moveTo>
                  <a:pt x="2213" y="25"/>
                </a:moveTo>
                <a:lnTo>
                  <a:pt x="2213" y="0"/>
                </a:lnTo>
                <a:lnTo>
                  <a:pt x="2275" y="0"/>
                </a:lnTo>
                <a:lnTo>
                  <a:pt x="2275" y="13"/>
                </a:lnTo>
                <a:lnTo>
                  <a:pt x="2262" y="13"/>
                </a:lnTo>
                <a:lnTo>
                  <a:pt x="2262" y="25"/>
                </a:lnTo>
                <a:lnTo>
                  <a:pt x="2213" y="25"/>
                </a:lnTo>
                <a:close/>
                <a:moveTo>
                  <a:pt x="2250" y="38"/>
                </a:moveTo>
                <a:lnTo>
                  <a:pt x="2275" y="38"/>
                </a:lnTo>
                <a:lnTo>
                  <a:pt x="2275" y="88"/>
                </a:lnTo>
                <a:lnTo>
                  <a:pt x="2250" y="88"/>
                </a:lnTo>
                <a:lnTo>
                  <a:pt x="2250" y="38"/>
                </a:lnTo>
                <a:close/>
                <a:moveTo>
                  <a:pt x="2250" y="113"/>
                </a:moveTo>
                <a:lnTo>
                  <a:pt x="2275" y="113"/>
                </a:lnTo>
                <a:lnTo>
                  <a:pt x="2275" y="163"/>
                </a:lnTo>
                <a:lnTo>
                  <a:pt x="2250" y="163"/>
                </a:lnTo>
                <a:lnTo>
                  <a:pt x="2250" y="113"/>
                </a:lnTo>
                <a:close/>
                <a:moveTo>
                  <a:pt x="2250" y="188"/>
                </a:moveTo>
                <a:lnTo>
                  <a:pt x="2275" y="188"/>
                </a:lnTo>
                <a:lnTo>
                  <a:pt x="2275" y="238"/>
                </a:lnTo>
                <a:lnTo>
                  <a:pt x="2250" y="238"/>
                </a:lnTo>
                <a:lnTo>
                  <a:pt x="2250" y="188"/>
                </a:lnTo>
                <a:close/>
                <a:moveTo>
                  <a:pt x="2250" y="263"/>
                </a:moveTo>
                <a:lnTo>
                  <a:pt x="2275" y="263"/>
                </a:lnTo>
                <a:lnTo>
                  <a:pt x="2275" y="313"/>
                </a:lnTo>
                <a:lnTo>
                  <a:pt x="2250" y="313"/>
                </a:lnTo>
                <a:lnTo>
                  <a:pt x="2250" y="263"/>
                </a:lnTo>
                <a:close/>
                <a:moveTo>
                  <a:pt x="2250" y="338"/>
                </a:moveTo>
                <a:lnTo>
                  <a:pt x="2275" y="338"/>
                </a:lnTo>
                <a:lnTo>
                  <a:pt x="2275" y="388"/>
                </a:lnTo>
                <a:lnTo>
                  <a:pt x="2250" y="388"/>
                </a:lnTo>
                <a:lnTo>
                  <a:pt x="2250" y="338"/>
                </a:lnTo>
                <a:close/>
                <a:moveTo>
                  <a:pt x="2250" y="413"/>
                </a:moveTo>
                <a:lnTo>
                  <a:pt x="2275" y="413"/>
                </a:lnTo>
                <a:lnTo>
                  <a:pt x="2275" y="463"/>
                </a:lnTo>
                <a:lnTo>
                  <a:pt x="2250" y="463"/>
                </a:lnTo>
                <a:lnTo>
                  <a:pt x="2250" y="413"/>
                </a:lnTo>
                <a:close/>
                <a:moveTo>
                  <a:pt x="2250" y="488"/>
                </a:moveTo>
                <a:lnTo>
                  <a:pt x="2275" y="488"/>
                </a:lnTo>
                <a:lnTo>
                  <a:pt x="2275" y="538"/>
                </a:lnTo>
                <a:lnTo>
                  <a:pt x="2250" y="538"/>
                </a:lnTo>
                <a:lnTo>
                  <a:pt x="2250" y="488"/>
                </a:lnTo>
                <a:close/>
                <a:moveTo>
                  <a:pt x="2250" y="563"/>
                </a:moveTo>
                <a:lnTo>
                  <a:pt x="2275" y="563"/>
                </a:lnTo>
                <a:lnTo>
                  <a:pt x="2275" y="613"/>
                </a:lnTo>
                <a:lnTo>
                  <a:pt x="2250" y="613"/>
                </a:lnTo>
                <a:lnTo>
                  <a:pt x="2250" y="563"/>
                </a:lnTo>
                <a:close/>
                <a:moveTo>
                  <a:pt x="2250" y="638"/>
                </a:moveTo>
                <a:lnTo>
                  <a:pt x="2275" y="638"/>
                </a:lnTo>
                <a:lnTo>
                  <a:pt x="2275" y="688"/>
                </a:lnTo>
                <a:lnTo>
                  <a:pt x="2250" y="688"/>
                </a:lnTo>
                <a:lnTo>
                  <a:pt x="2250" y="638"/>
                </a:lnTo>
                <a:close/>
                <a:moveTo>
                  <a:pt x="2250" y="713"/>
                </a:moveTo>
                <a:lnTo>
                  <a:pt x="2275" y="713"/>
                </a:lnTo>
                <a:lnTo>
                  <a:pt x="2275" y="763"/>
                </a:lnTo>
                <a:lnTo>
                  <a:pt x="2250" y="763"/>
                </a:lnTo>
                <a:lnTo>
                  <a:pt x="2250" y="713"/>
                </a:lnTo>
                <a:close/>
                <a:moveTo>
                  <a:pt x="2250" y="788"/>
                </a:moveTo>
                <a:lnTo>
                  <a:pt x="2275" y="788"/>
                </a:lnTo>
                <a:lnTo>
                  <a:pt x="2275" y="838"/>
                </a:lnTo>
                <a:lnTo>
                  <a:pt x="2250" y="838"/>
                </a:lnTo>
                <a:lnTo>
                  <a:pt x="2250" y="788"/>
                </a:lnTo>
                <a:close/>
                <a:moveTo>
                  <a:pt x="2250" y="863"/>
                </a:moveTo>
                <a:lnTo>
                  <a:pt x="2275" y="863"/>
                </a:lnTo>
                <a:lnTo>
                  <a:pt x="2275" y="913"/>
                </a:lnTo>
                <a:lnTo>
                  <a:pt x="2250" y="913"/>
                </a:lnTo>
                <a:lnTo>
                  <a:pt x="2250" y="863"/>
                </a:lnTo>
                <a:close/>
                <a:moveTo>
                  <a:pt x="2250" y="938"/>
                </a:moveTo>
                <a:lnTo>
                  <a:pt x="2275" y="938"/>
                </a:lnTo>
                <a:lnTo>
                  <a:pt x="2275" y="988"/>
                </a:lnTo>
                <a:lnTo>
                  <a:pt x="2250" y="988"/>
                </a:lnTo>
                <a:lnTo>
                  <a:pt x="2250" y="938"/>
                </a:lnTo>
                <a:close/>
                <a:moveTo>
                  <a:pt x="2250" y="1013"/>
                </a:moveTo>
                <a:lnTo>
                  <a:pt x="2275" y="1013"/>
                </a:lnTo>
                <a:lnTo>
                  <a:pt x="2275" y="1063"/>
                </a:lnTo>
                <a:lnTo>
                  <a:pt x="2250" y="1063"/>
                </a:lnTo>
                <a:lnTo>
                  <a:pt x="2250" y="1013"/>
                </a:lnTo>
                <a:close/>
                <a:moveTo>
                  <a:pt x="2250" y="1088"/>
                </a:moveTo>
                <a:lnTo>
                  <a:pt x="2275" y="1088"/>
                </a:lnTo>
                <a:lnTo>
                  <a:pt x="2275" y="1138"/>
                </a:lnTo>
                <a:lnTo>
                  <a:pt x="2250" y="1138"/>
                </a:lnTo>
                <a:lnTo>
                  <a:pt x="2250" y="1088"/>
                </a:lnTo>
                <a:close/>
                <a:moveTo>
                  <a:pt x="2250" y="1163"/>
                </a:moveTo>
                <a:lnTo>
                  <a:pt x="2275" y="1163"/>
                </a:lnTo>
                <a:lnTo>
                  <a:pt x="2275" y="1213"/>
                </a:lnTo>
                <a:lnTo>
                  <a:pt x="2250" y="1213"/>
                </a:lnTo>
                <a:lnTo>
                  <a:pt x="2250" y="1163"/>
                </a:lnTo>
                <a:close/>
                <a:moveTo>
                  <a:pt x="2250" y="1238"/>
                </a:moveTo>
                <a:lnTo>
                  <a:pt x="2275" y="1238"/>
                </a:lnTo>
                <a:lnTo>
                  <a:pt x="2275" y="1288"/>
                </a:lnTo>
                <a:lnTo>
                  <a:pt x="2250" y="1288"/>
                </a:lnTo>
                <a:lnTo>
                  <a:pt x="2250" y="1238"/>
                </a:lnTo>
                <a:close/>
                <a:moveTo>
                  <a:pt x="2250" y="1313"/>
                </a:moveTo>
                <a:lnTo>
                  <a:pt x="2275" y="1313"/>
                </a:lnTo>
                <a:lnTo>
                  <a:pt x="2275" y="1363"/>
                </a:lnTo>
                <a:lnTo>
                  <a:pt x="2250" y="1363"/>
                </a:lnTo>
                <a:lnTo>
                  <a:pt x="2250" y="1313"/>
                </a:lnTo>
                <a:close/>
                <a:moveTo>
                  <a:pt x="2250" y="1388"/>
                </a:moveTo>
                <a:lnTo>
                  <a:pt x="2275" y="1388"/>
                </a:lnTo>
                <a:lnTo>
                  <a:pt x="2275" y="1438"/>
                </a:lnTo>
                <a:lnTo>
                  <a:pt x="2250" y="1438"/>
                </a:lnTo>
                <a:lnTo>
                  <a:pt x="2250" y="1388"/>
                </a:lnTo>
                <a:close/>
                <a:moveTo>
                  <a:pt x="2250" y="1463"/>
                </a:moveTo>
                <a:lnTo>
                  <a:pt x="2275" y="1463"/>
                </a:lnTo>
                <a:lnTo>
                  <a:pt x="2275" y="1513"/>
                </a:lnTo>
                <a:lnTo>
                  <a:pt x="2250" y="1513"/>
                </a:lnTo>
                <a:lnTo>
                  <a:pt x="2250" y="1463"/>
                </a:lnTo>
                <a:close/>
                <a:moveTo>
                  <a:pt x="2250" y="1538"/>
                </a:moveTo>
                <a:lnTo>
                  <a:pt x="2275" y="1538"/>
                </a:lnTo>
                <a:lnTo>
                  <a:pt x="2275" y="1588"/>
                </a:lnTo>
                <a:lnTo>
                  <a:pt x="2250" y="1588"/>
                </a:lnTo>
                <a:lnTo>
                  <a:pt x="2250" y="1538"/>
                </a:lnTo>
                <a:close/>
                <a:moveTo>
                  <a:pt x="2250" y="1613"/>
                </a:moveTo>
                <a:lnTo>
                  <a:pt x="2275" y="1613"/>
                </a:lnTo>
                <a:lnTo>
                  <a:pt x="2275" y="1663"/>
                </a:lnTo>
                <a:lnTo>
                  <a:pt x="2250" y="1663"/>
                </a:lnTo>
                <a:lnTo>
                  <a:pt x="2250" y="1613"/>
                </a:lnTo>
                <a:close/>
                <a:moveTo>
                  <a:pt x="2250" y="1688"/>
                </a:moveTo>
                <a:lnTo>
                  <a:pt x="2275" y="1688"/>
                </a:lnTo>
                <a:lnTo>
                  <a:pt x="2275" y="1738"/>
                </a:lnTo>
                <a:lnTo>
                  <a:pt x="2250" y="1738"/>
                </a:lnTo>
                <a:lnTo>
                  <a:pt x="2250" y="1688"/>
                </a:lnTo>
                <a:close/>
                <a:moveTo>
                  <a:pt x="2250" y="1763"/>
                </a:moveTo>
                <a:lnTo>
                  <a:pt x="2275" y="1763"/>
                </a:lnTo>
                <a:lnTo>
                  <a:pt x="2275" y="1813"/>
                </a:lnTo>
                <a:lnTo>
                  <a:pt x="2250" y="1813"/>
                </a:lnTo>
                <a:lnTo>
                  <a:pt x="2250" y="1763"/>
                </a:lnTo>
                <a:close/>
                <a:moveTo>
                  <a:pt x="2250" y="1838"/>
                </a:moveTo>
                <a:lnTo>
                  <a:pt x="2275" y="1838"/>
                </a:lnTo>
                <a:lnTo>
                  <a:pt x="2275" y="1888"/>
                </a:lnTo>
                <a:lnTo>
                  <a:pt x="2250" y="1888"/>
                </a:lnTo>
                <a:lnTo>
                  <a:pt x="2250" y="1838"/>
                </a:lnTo>
                <a:close/>
                <a:moveTo>
                  <a:pt x="2250" y="1913"/>
                </a:moveTo>
                <a:lnTo>
                  <a:pt x="2275" y="1913"/>
                </a:lnTo>
                <a:lnTo>
                  <a:pt x="2275" y="1963"/>
                </a:lnTo>
                <a:lnTo>
                  <a:pt x="2250" y="1963"/>
                </a:lnTo>
                <a:lnTo>
                  <a:pt x="2250" y="1913"/>
                </a:lnTo>
                <a:close/>
                <a:moveTo>
                  <a:pt x="2250" y="1988"/>
                </a:moveTo>
                <a:lnTo>
                  <a:pt x="2275" y="1988"/>
                </a:lnTo>
                <a:lnTo>
                  <a:pt x="2275" y="2038"/>
                </a:lnTo>
                <a:lnTo>
                  <a:pt x="2250" y="2038"/>
                </a:lnTo>
                <a:lnTo>
                  <a:pt x="2250" y="1988"/>
                </a:lnTo>
                <a:close/>
                <a:moveTo>
                  <a:pt x="2250" y="2063"/>
                </a:moveTo>
                <a:lnTo>
                  <a:pt x="2275" y="2063"/>
                </a:lnTo>
                <a:lnTo>
                  <a:pt x="2275" y="2113"/>
                </a:lnTo>
                <a:lnTo>
                  <a:pt x="2250" y="2113"/>
                </a:lnTo>
                <a:lnTo>
                  <a:pt x="2250" y="2063"/>
                </a:lnTo>
                <a:close/>
                <a:moveTo>
                  <a:pt x="2250" y="2138"/>
                </a:moveTo>
                <a:lnTo>
                  <a:pt x="2275" y="2138"/>
                </a:lnTo>
                <a:lnTo>
                  <a:pt x="2275" y="2188"/>
                </a:lnTo>
                <a:lnTo>
                  <a:pt x="2250" y="2188"/>
                </a:lnTo>
                <a:lnTo>
                  <a:pt x="2250" y="2138"/>
                </a:lnTo>
                <a:close/>
                <a:moveTo>
                  <a:pt x="2250" y="2213"/>
                </a:moveTo>
                <a:lnTo>
                  <a:pt x="2275" y="2213"/>
                </a:lnTo>
                <a:lnTo>
                  <a:pt x="2275" y="2263"/>
                </a:lnTo>
                <a:lnTo>
                  <a:pt x="2250" y="2263"/>
                </a:lnTo>
                <a:lnTo>
                  <a:pt x="2250" y="2213"/>
                </a:lnTo>
                <a:close/>
                <a:moveTo>
                  <a:pt x="2250" y="2288"/>
                </a:moveTo>
                <a:lnTo>
                  <a:pt x="2275" y="2288"/>
                </a:lnTo>
                <a:lnTo>
                  <a:pt x="2275" y="2338"/>
                </a:lnTo>
                <a:lnTo>
                  <a:pt x="2250" y="2338"/>
                </a:lnTo>
                <a:lnTo>
                  <a:pt x="2250" y="2288"/>
                </a:lnTo>
                <a:close/>
                <a:moveTo>
                  <a:pt x="2250" y="2363"/>
                </a:moveTo>
                <a:lnTo>
                  <a:pt x="2275" y="2363"/>
                </a:lnTo>
                <a:lnTo>
                  <a:pt x="2275" y="2413"/>
                </a:lnTo>
                <a:lnTo>
                  <a:pt x="2250" y="2413"/>
                </a:lnTo>
                <a:lnTo>
                  <a:pt x="2250" y="2363"/>
                </a:lnTo>
                <a:close/>
                <a:moveTo>
                  <a:pt x="2250" y="2438"/>
                </a:moveTo>
                <a:lnTo>
                  <a:pt x="2275" y="2438"/>
                </a:lnTo>
                <a:lnTo>
                  <a:pt x="2275" y="2488"/>
                </a:lnTo>
                <a:lnTo>
                  <a:pt x="2250" y="2488"/>
                </a:lnTo>
                <a:lnTo>
                  <a:pt x="2250" y="2438"/>
                </a:lnTo>
                <a:close/>
                <a:moveTo>
                  <a:pt x="2250" y="2513"/>
                </a:moveTo>
                <a:lnTo>
                  <a:pt x="2275" y="2513"/>
                </a:lnTo>
                <a:lnTo>
                  <a:pt x="2275" y="2563"/>
                </a:lnTo>
                <a:lnTo>
                  <a:pt x="2250" y="2563"/>
                </a:lnTo>
                <a:lnTo>
                  <a:pt x="2250" y="2513"/>
                </a:lnTo>
                <a:close/>
                <a:moveTo>
                  <a:pt x="2250" y="2588"/>
                </a:moveTo>
                <a:lnTo>
                  <a:pt x="2275" y="2588"/>
                </a:lnTo>
                <a:lnTo>
                  <a:pt x="2275" y="2638"/>
                </a:lnTo>
                <a:lnTo>
                  <a:pt x="2250" y="2638"/>
                </a:lnTo>
                <a:lnTo>
                  <a:pt x="2250" y="2588"/>
                </a:lnTo>
                <a:close/>
                <a:moveTo>
                  <a:pt x="2250" y="2663"/>
                </a:moveTo>
                <a:lnTo>
                  <a:pt x="2275" y="2663"/>
                </a:lnTo>
                <a:lnTo>
                  <a:pt x="2275" y="2713"/>
                </a:lnTo>
                <a:lnTo>
                  <a:pt x="2250" y="2713"/>
                </a:lnTo>
                <a:lnTo>
                  <a:pt x="2250" y="2663"/>
                </a:lnTo>
                <a:close/>
                <a:moveTo>
                  <a:pt x="2250" y="2738"/>
                </a:moveTo>
                <a:lnTo>
                  <a:pt x="2275" y="2738"/>
                </a:lnTo>
                <a:lnTo>
                  <a:pt x="2275" y="2788"/>
                </a:lnTo>
                <a:lnTo>
                  <a:pt x="2250" y="2788"/>
                </a:lnTo>
                <a:lnTo>
                  <a:pt x="2250" y="2738"/>
                </a:lnTo>
                <a:close/>
                <a:moveTo>
                  <a:pt x="2250" y="2813"/>
                </a:moveTo>
                <a:lnTo>
                  <a:pt x="2275" y="2813"/>
                </a:lnTo>
                <a:lnTo>
                  <a:pt x="2275" y="2863"/>
                </a:lnTo>
                <a:lnTo>
                  <a:pt x="2250" y="2863"/>
                </a:lnTo>
                <a:lnTo>
                  <a:pt x="2250" y="2813"/>
                </a:lnTo>
                <a:close/>
                <a:moveTo>
                  <a:pt x="2250" y="2888"/>
                </a:moveTo>
                <a:lnTo>
                  <a:pt x="2275" y="2888"/>
                </a:lnTo>
                <a:lnTo>
                  <a:pt x="2275" y="2938"/>
                </a:lnTo>
                <a:lnTo>
                  <a:pt x="2250" y="2938"/>
                </a:lnTo>
                <a:lnTo>
                  <a:pt x="2250" y="2888"/>
                </a:lnTo>
                <a:close/>
                <a:moveTo>
                  <a:pt x="2250" y="2963"/>
                </a:moveTo>
                <a:lnTo>
                  <a:pt x="2275" y="2963"/>
                </a:lnTo>
                <a:lnTo>
                  <a:pt x="2275" y="3013"/>
                </a:lnTo>
                <a:lnTo>
                  <a:pt x="2250" y="3013"/>
                </a:lnTo>
                <a:lnTo>
                  <a:pt x="2250" y="2963"/>
                </a:lnTo>
                <a:close/>
                <a:moveTo>
                  <a:pt x="2250" y="3038"/>
                </a:moveTo>
                <a:lnTo>
                  <a:pt x="2275" y="3038"/>
                </a:lnTo>
                <a:lnTo>
                  <a:pt x="2275" y="3088"/>
                </a:lnTo>
                <a:lnTo>
                  <a:pt x="2250" y="3088"/>
                </a:lnTo>
                <a:lnTo>
                  <a:pt x="2250" y="3038"/>
                </a:lnTo>
                <a:close/>
                <a:moveTo>
                  <a:pt x="2250" y="3113"/>
                </a:moveTo>
                <a:lnTo>
                  <a:pt x="2275" y="3113"/>
                </a:lnTo>
                <a:lnTo>
                  <a:pt x="2275" y="3163"/>
                </a:lnTo>
                <a:lnTo>
                  <a:pt x="2250" y="3163"/>
                </a:lnTo>
                <a:lnTo>
                  <a:pt x="2250" y="3113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136651" y="979488"/>
            <a:ext cx="4568825" cy="812165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6" name="Rectangle 73"/>
          <p:cNvSpPr>
            <a:spLocks noChangeArrowheads="1"/>
          </p:cNvSpPr>
          <p:nvPr/>
        </p:nvSpPr>
        <p:spPr bwMode="auto">
          <a:xfrm>
            <a:off x="1127126" y="4805363"/>
            <a:ext cx="33655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2" name="Rectangle 57">
            <a:extLst>
              <a:ext uri="{FF2B5EF4-FFF2-40B4-BE49-F238E27FC236}">
                <a16:creationId xmlns:a16="http://schemas.microsoft.com/office/drawing/2014/main" id="{EC1A5178-EA0B-3340-ED2B-4E3E0D3C8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8199437"/>
            <a:ext cx="892813" cy="5334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" name="Rectangle 73">
            <a:extLst>
              <a:ext uri="{FF2B5EF4-FFF2-40B4-BE49-F238E27FC236}">
                <a16:creationId xmlns:a16="http://schemas.microsoft.com/office/drawing/2014/main" id="{5613FDDE-0671-6E79-F12D-BB59FDAE3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4847" y="8281837"/>
            <a:ext cx="8275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Logo </a:t>
            </a:r>
          </a:p>
          <a:p>
            <a:pPr lvl="0" algn="ctr" defTabSz="914400"/>
            <a:r>
              <a:rPr kumimoji="0" lang="es-AR" altLang="es-AR" sz="11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empresa</a:t>
            </a:r>
            <a:endParaRPr lang="es-AR" altLang="es-AR" sz="11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192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5121275" y="5827713"/>
            <a:ext cx="681038" cy="547688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195263" y="5280026"/>
            <a:ext cx="3419475" cy="109537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895601" y="5280027"/>
            <a:ext cx="2492375" cy="993774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4" name="Rectangle 11"/>
          <p:cNvSpPr>
            <a:spLocks noChangeArrowheads="1"/>
          </p:cNvSpPr>
          <p:nvPr/>
        </p:nvSpPr>
        <p:spPr bwMode="auto">
          <a:xfrm>
            <a:off x="2895601" y="5280026"/>
            <a:ext cx="2492375" cy="1098550"/>
          </a:xfrm>
          <a:prstGeom prst="rect">
            <a:avLst/>
          </a:prstGeom>
          <a:solidFill>
            <a:srgbClr val="FEFE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5" name="Rectangle 73"/>
          <p:cNvSpPr>
            <a:spLocks noChangeArrowheads="1"/>
          </p:cNvSpPr>
          <p:nvPr/>
        </p:nvSpPr>
        <p:spPr bwMode="auto">
          <a:xfrm>
            <a:off x="2895601" y="5761139"/>
            <a:ext cx="24923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0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0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0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0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87326" y="3692526"/>
            <a:ext cx="6467475" cy="1098550"/>
          </a:xfrm>
          <a:prstGeom prst="rect">
            <a:avLst/>
          </a:prstGeom>
          <a:solidFill>
            <a:srgbClr val="E5E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96876" y="3987801"/>
            <a:ext cx="2008188" cy="527050"/>
          </a:xfrm>
          <a:custGeom>
            <a:avLst/>
            <a:gdLst>
              <a:gd name="T0" fmla="*/ 21 w 8892"/>
              <a:gd name="T1" fmla="*/ 837 h 2330"/>
              <a:gd name="T2" fmla="*/ 361 w 8892"/>
              <a:gd name="T3" fmla="*/ 187 h 2330"/>
              <a:gd name="T4" fmla="*/ 464 w 8892"/>
              <a:gd name="T5" fmla="*/ 543 h 2330"/>
              <a:gd name="T6" fmla="*/ 967 w 8892"/>
              <a:gd name="T7" fmla="*/ 667 h 2330"/>
              <a:gd name="T8" fmla="*/ 1505 w 8892"/>
              <a:gd name="T9" fmla="*/ 183 h 2330"/>
              <a:gd name="T10" fmla="*/ 1541 w 8892"/>
              <a:gd name="T11" fmla="*/ 380 h 2330"/>
              <a:gd name="T12" fmla="*/ 1939 w 8892"/>
              <a:gd name="T13" fmla="*/ 372 h 2330"/>
              <a:gd name="T14" fmla="*/ 2100 w 8892"/>
              <a:gd name="T15" fmla="*/ 425 h 2330"/>
              <a:gd name="T16" fmla="*/ 2669 w 8892"/>
              <a:gd name="T17" fmla="*/ 183 h 2330"/>
              <a:gd name="T18" fmla="*/ 2615 w 8892"/>
              <a:gd name="T19" fmla="*/ 326 h 2330"/>
              <a:gd name="T20" fmla="*/ 3294 w 8892"/>
              <a:gd name="T21" fmla="*/ 667 h 2330"/>
              <a:gd name="T22" fmla="*/ 3741 w 8892"/>
              <a:gd name="T23" fmla="*/ 196 h 2330"/>
              <a:gd name="T24" fmla="*/ 4050 w 8892"/>
              <a:gd name="T25" fmla="*/ 654 h 2330"/>
              <a:gd name="T26" fmla="*/ 4465 w 8892"/>
              <a:gd name="T27" fmla="*/ 600 h 2330"/>
              <a:gd name="T28" fmla="*/ 4465 w 8892"/>
              <a:gd name="T29" fmla="*/ 425 h 2330"/>
              <a:gd name="T30" fmla="*/ 5313 w 8892"/>
              <a:gd name="T31" fmla="*/ 569 h 2330"/>
              <a:gd name="T32" fmla="*/ 5891 w 8892"/>
              <a:gd name="T33" fmla="*/ 183 h 2330"/>
              <a:gd name="T34" fmla="*/ 5503 w 8892"/>
              <a:gd name="T35" fmla="*/ 396 h 2330"/>
              <a:gd name="T36" fmla="*/ 5946 w 8892"/>
              <a:gd name="T37" fmla="*/ 654 h 2330"/>
              <a:gd name="T38" fmla="*/ 6131 w 8892"/>
              <a:gd name="T39" fmla="*/ 837 h 2330"/>
              <a:gd name="T40" fmla="*/ 6376 w 8892"/>
              <a:gd name="T41" fmla="*/ 296 h 2330"/>
              <a:gd name="T42" fmla="*/ 6789 w 8892"/>
              <a:gd name="T43" fmla="*/ 435 h 2330"/>
              <a:gd name="T44" fmla="*/ 6922 w 8892"/>
              <a:gd name="T45" fmla="*/ 425 h 2330"/>
              <a:gd name="T46" fmla="*/ 7278 w 8892"/>
              <a:gd name="T47" fmla="*/ 382 h 2330"/>
              <a:gd name="T48" fmla="*/ 7651 w 8892"/>
              <a:gd name="T49" fmla="*/ 520 h 2330"/>
              <a:gd name="T50" fmla="*/ 8155 w 8892"/>
              <a:gd name="T51" fmla="*/ 250 h 2330"/>
              <a:gd name="T52" fmla="*/ 8155 w 8892"/>
              <a:gd name="T53" fmla="*/ 196 h 2330"/>
              <a:gd name="T54" fmla="*/ 4667 w 8892"/>
              <a:gd name="T55" fmla="*/ 1025 h 2330"/>
              <a:gd name="T56" fmla="*/ 4794 w 8892"/>
              <a:gd name="T57" fmla="*/ 1383 h 2330"/>
              <a:gd name="T58" fmla="*/ 5065 w 8892"/>
              <a:gd name="T59" fmla="*/ 1254 h 2330"/>
              <a:gd name="T60" fmla="*/ 5717 w 8892"/>
              <a:gd name="T61" fmla="*/ 1025 h 2330"/>
              <a:gd name="T62" fmla="*/ 659 w 8892"/>
              <a:gd name="T63" fmla="*/ 1967 h 2330"/>
              <a:gd name="T64" fmla="*/ 616 w 8892"/>
              <a:gd name="T65" fmla="*/ 1807 h 2330"/>
              <a:gd name="T66" fmla="*/ 709 w 8892"/>
              <a:gd name="T67" fmla="*/ 1854 h 2330"/>
              <a:gd name="T68" fmla="*/ 1430 w 8892"/>
              <a:gd name="T69" fmla="*/ 2131 h 2330"/>
              <a:gd name="T70" fmla="*/ 1084 w 8892"/>
              <a:gd name="T71" fmla="*/ 2131 h 2330"/>
              <a:gd name="T72" fmla="*/ 1455 w 8892"/>
              <a:gd name="T73" fmla="*/ 2083 h 2330"/>
              <a:gd name="T74" fmla="*/ 1574 w 8892"/>
              <a:gd name="T75" fmla="*/ 2083 h 2330"/>
              <a:gd name="T76" fmla="*/ 2059 w 8892"/>
              <a:gd name="T77" fmla="*/ 1761 h 2330"/>
              <a:gd name="T78" fmla="*/ 2177 w 8892"/>
              <a:gd name="T79" fmla="*/ 2158 h 2330"/>
              <a:gd name="T80" fmla="*/ 2812 w 8892"/>
              <a:gd name="T81" fmla="*/ 2101 h 2330"/>
              <a:gd name="T82" fmla="*/ 2812 w 8892"/>
              <a:gd name="T83" fmla="*/ 1983 h 2330"/>
              <a:gd name="T84" fmla="*/ 3465 w 8892"/>
              <a:gd name="T85" fmla="*/ 1841 h 2330"/>
              <a:gd name="T86" fmla="*/ 3487 w 8892"/>
              <a:gd name="T87" fmla="*/ 2212 h 2330"/>
              <a:gd name="T88" fmla="*/ 4023 w 8892"/>
              <a:gd name="T89" fmla="*/ 2207 h 2330"/>
              <a:gd name="T90" fmla="*/ 4352 w 8892"/>
              <a:gd name="T91" fmla="*/ 2131 h 2330"/>
              <a:gd name="T92" fmla="*/ 4481 w 8892"/>
              <a:gd name="T93" fmla="*/ 2218 h 2330"/>
              <a:gd name="T94" fmla="*/ 5138 w 8892"/>
              <a:gd name="T95" fmla="*/ 1854 h 2330"/>
              <a:gd name="T96" fmla="*/ 5242 w 8892"/>
              <a:gd name="T97" fmla="*/ 2312 h 2330"/>
              <a:gd name="T98" fmla="*/ 5254 w 8892"/>
              <a:gd name="T99" fmla="*/ 2083 h 2330"/>
              <a:gd name="T100" fmla="*/ 6300 w 8892"/>
              <a:gd name="T101" fmla="*/ 2312 h 2330"/>
              <a:gd name="T102" fmla="*/ 6366 w 8892"/>
              <a:gd name="T103" fmla="*/ 1671 h 2330"/>
              <a:gd name="T104" fmla="*/ 6820 w 8892"/>
              <a:gd name="T105" fmla="*/ 2083 h 2330"/>
              <a:gd name="T106" fmla="*/ 7472 w 8892"/>
              <a:gd name="T107" fmla="*/ 1854 h 2330"/>
              <a:gd name="T108" fmla="*/ 8068 w 8892"/>
              <a:gd name="T109" fmla="*/ 2312 h 2330"/>
              <a:gd name="T110" fmla="*/ 7764 w 8892"/>
              <a:gd name="T111" fmla="*/ 2312 h 2330"/>
              <a:gd name="T112" fmla="*/ 8743 w 8892"/>
              <a:gd name="T113" fmla="*/ 1671 h 2330"/>
              <a:gd name="T114" fmla="*/ 8365 w 8892"/>
              <a:gd name="T115" fmla="*/ 1660 h 2330"/>
              <a:gd name="T116" fmla="*/ 8661 w 8892"/>
              <a:gd name="T117" fmla="*/ 1991 h 2330"/>
              <a:gd name="T118" fmla="*/ 8372 w 8892"/>
              <a:gd name="T119" fmla="*/ 2060 h 2330"/>
              <a:gd name="T120" fmla="*/ 8367 w 8892"/>
              <a:gd name="T121" fmla="*/ 1978 h 2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92" h="2330">
                <a:moveTo>
                  <a:pt x="93" y="184"/>
                </a:moveTo>
                <a:cubicBezTo>
                  <a:pt x="50" y="184"/>
                  <a:pt x="15" y="219"/>
                  <a:pt x="15" y="262"/>
                </a:cubicBezTo>
                <a:cubicBezTo>
                  <a:pt x="15" y="305"/>
                  <a:pt x="50" y="340"/>
                  <a:pt x="93" y="340"/>
                </a:cubicBezTo>
                <a:cubicBezTo>
                  <a:pt x="136" y="340"/>
                  <a:pt x="171" y="305"/>
                  <a:pt x="171" y="262"/>
                </a:cubicBezTo>
                <a:cubicBezTo>
                  <a:pt x="171" y="219"/>
                  <a:pt x="136" y="184"/>
                  <a:pt x="93" y="184"/>
                </a:cubicBezTo>
                <a:close/>
                <a:moveTo>
                  <a:pt x="46" y="411"/>
                </a:moveTo>
                <a:lnTo>
                  <a:pt x="21" y="654"/>
                </a:lnTo>
                <a:lnTo>
                  <a:pt x="21" y="837"/>
                </a:lnTo>
                <a:lnTo>
                  <a:pt x="163" y="837"/>
                </a:lnTo>
                <a:lnTo>
                  <a:pt x="163" y="654"/>
                </a:lnTo>
                <a:lnTo>
                  <a:pt x="140" y="411"/>
                </a:lnTo>
                <a:lnTo>
                  <a:pt x="46" y="411"/>
                </a:lnTo>
                <a:close/>
                <a:moveTo>
                  <a:pt x="460" y="667"/>
                </a:moveTo>
                <a:cubicBezTo>
                  <a:pt x="597" y="667"/>
                  <a:pt x="693" y="593"/>
                  <a:pt x="693" y="473"/>
                </a:cubicBezTo>
                <a:cubicBezTo>
                  <a:pt x="693" y="342"/>
                  <a:pt x="585" y="308"/>
                  <a:pt x="483" y="276"/>
                </a:cubicBezTo>
                <a:cubicBezTo>
                  <a:pt x="386" y="247"/>
                  <a:pt x="361" y="226"/>
                  <a:pt x="361" y="187"/>
                </a:cubicBezTo>
                <a:cubicBezTo>
                  <a:pt x="361" y="150"/>
                  <a:pt x="393" y="122"/>
                  <a:pt x="446" y="122"/>
                </a:cubicBezTo>
                <a:cubicBezTo>
                  <a:pt x="511" y="122"/>
                  <a:pt x="545" y="156"/>
                  <a:pt x="568" y="205"/>
                </a:cubicBezTo>
                <a:lnTo>
                  <a:pt x="675" y="144"/>
                </a:lnTo>
                <a:cubicBezTo>
                  <a:pt x="632" y="54"/>
                  <a:pt x="551" y="0"/>
                  <a:pt x="446" y="0"/>
                </a:cubicBezTo>
                <a:cubicBezTo>
                  <a:pt x="336" y="0"/>
                  <a:pt x="235" y="69"/>
                  <a:pt x="235" y="190"/>
                </a:cubicBezTo>
                <a:cubicBezTo>
                  <a:pt x="235" y="312"/>
                  <a:pt x="330" y="353"/>
                  <a:pt x="428" y="382"/>
                </a:cubicBezTo>
                <a:cubicBezTo>
                  <a:pt x="524" y="409"/>
                  <a:pt x="567" y="427"/>
                  <a:pt x="567" y="475"/>
                </a:cubicBezTo>
                <a:cubicBezTo>
                  <a:pt x="567" y="511"/>
                  <a:pt x="540" y="543"/>
                  <a:pt x="464" y="543"/>
                </a:cubicBezTo>
                <a:cubicBezTo>
                  <a:pt x="384" y="543"/>
                  <a:pt x="339" y="504"/>
                  <a:pt x="316" y="445"/>
                </a:cubicBezTo>
                <a:lnTo>
                  <a:pt x="208" y="508"/>
                </a:lnTo>
                <a:cubicBezTo>
                  <a:pt x="243" y="603"/>
                  <a:pt x="329" y="667"/>
                  <a:pt x="460" y="667"/>
                </a:cubicBezTo>
                <a:close/>
                <a:moveTo>
                  <a:pt x="967" y="667"/>
                </a:moveTo>
                <a:cubicBezTo>
                  <a:pt x="1102" y="667"/>
                  <a:pt x="1210" y="561"/>
                  <a:pt x="1210" y="425"/>
                </a:cubicBezTo>
                <a:cubicBezTo>
                  <a:pt x="1210" y="288"/>
                  <a:pt x="1102" y="183"/>
                  <a:pt x="967" y="183"/>
                </a:cubicBezTo>
                <a:cubicBezTo>
                  <a:pt x="832" y="183"/>
                  <a:pt x="725" y="288"/>
                  <a:pt x="725" y="425"/>
                </a:cubicBezTo>
                <a:cubicBezTo>
                  <a:pt x="725" y="561"/>
                  <a:pt x="832" y="667"/>
                  <a:pt x="967" y="667"/>
                </a:cubicBezTo>
                <a:close/>
                <a:moveTo>
                  <a:pt x="967" y="551"/>
                </a:moveTo>
                <a:cubicBezTo>
                  <a:pt x="897" y="551"/>
                  <a:pt x="843" y="499"/>
                  <a:pt x="843" y="425"/>
                </a:cubicBezTo>
                <a:cubicBezTo>
                  <a:pt x="843" y="351"/>
                  <a:pt x="897" y="298"/>
                  <a:pt x="967" y="298"/>
                </a:cubicBezTo>
                <a:cubicBezTo>
                  <a:pt x="1038" y="298"/>
                  <a:pt x="1092" y="351"/>
                  <a:pt x="1092" y="425"/>
                </a:cubicBezTo>
                <a:cubicBezTo>
                  <a:pt x="1092" y="499"/>
                  <a:pt x="1038" y="551"/>
                  <a:pt x="967" y="551"/>
                </a:cubicBezTo>
                <a:close/>
                <a:moveTo>
                  <a:pt x="1766" y="183"/>
                </a:moveTo>
                <a:cubicBezTo>
                  <a:pt x="1704" y="183"/>
                  <a:pt x="1658" y="208"/>
                  <a:pt x="1629" y="249"/>
                </a:cubicBezTo>
                <a:cubicBezTo>
                  <a:pt x="1604" y="207"/>
                  <a:pt x="1562" y="183"/>
                  <a:pt x="1505" y="183"/>
                </a:cubicBezTo>
                <a:cubicBezTo>
                  <a:pt x="1446" y="183"/>
                  <a:pt x="1403" y="206"/>
                  <a:pt x="1378" y="244"/>
                </a:cubicBezTo>
                <a:lnTo>
                  <a:pt x="1378" y="196"/>
                </a:lnTo>
                <a:lnTo>
                  <a:pt x="1259" y="196"/>
                </a:lnTo>
                <a:lnTo>
                  <a:pt x="1259" y="654"/>
                </a:lnTo>
                <a:lnTo>
                  <a:pt x="1378" y="654"/>
                </a:lnTo>
                <a:lnTo>
                  <a:pt x="1378" y="396"/>
                </a:lnTo>
                <a:cubicBezTo>
                  <a:pt x="1378" y="328"/>
                  <a:pt x="1413" y="293"/>
                  <a:pt x="1464" y="293"/>
                </a:cubicBezTo>
                <a:cubicBezTo>
                  <a:pt x="1513" y="293"/>
                  <a:pt x="1541" y="326"/>
                  <a:pt x="1541" y="380"/>
                </a:cubicBezTo>
                <a:lnTo>
                  <a:pt x="1541" y="654"/>
                </a:lnTo>
                <a:lnTo>
                  <a:pt x="1659" y="654"/>
                </a:lnTo>
                <a:lnTo>
                  <a:pt x="1659" y="396"/>
                </a:lnTo>
                <a:cubicBezTo>
                  <a:pt x="1659" y="328"/>
                  <a:pt x="1692" y="293"/>
                  <a:pt x="1744" y="293"/>
                </a:cubicBezTo>
                <a:cubicBezTo>
                  <a:pt x="1793" y="293"/>
                  <a:pt x="1821" y="326"/>
                  <a:pt x="1821" y="380"/>
                </a:cubicBezTo>
                <a:lnTo>
                  <a:pt x="1821" y="654"/>
                </a:lnTo>
                <a:lnTo>
                  <a:pt x="1939" y="654"/>
                </a:lnTo>
                <a:lnTo>
                  <a:pt x="1939" y="372"/>
                </a:lnTo>
                <a:cubicBezTo>
                  <a:pt x="1939" y="257"/>
                  <a:pt x="1870" y="183"/>
                  <a:pt x="1766" y="183"/>
                </a:cubicBezTo>
                <a:close/>
                <a:moveTo>
                  <a:pt x="2224" y="667"/>
                </a:moveTo>
                <a:cubicBezTo>
                  <a:pt x="2359" y="667"/>
                  <a:pt x="2467" y="561"/>
                  <a:pt x="2467" y="425"/>
                </a:cubicBezTo>
                <a:cubicBezTo>
                  <a:pt x="2467" y="288"/>
                  <a:pt x="2359" y="183"/>
                  <a:pt x="2224" y="183"/>
                </a:cubicBezTo>
                <a:cubicBezTo>
                  <a:pt x="2090" y="183"/>
                  <a:pt x="1982" y="288"/>
                  <a:pt x="1982" y="425"/>
                </a:cubicBezTo>
                <a:cubicBezTo>
                  <a:pt x="1982" y="561"/>
                  <a:pt x="2090" y="667"/>
                  <a:pt x="2224" y="667"/>
                </a:cubicBezTo>
                <a:close/>
                <a:moveTo>
                  <a:pt x="2224" y="551"/>
                </a:moveTo>
                <a:cubicBezTo>
                  <a:pt x="2155" y="551"/>
                  <a:pt x="2100" y="499"/>
                  <a:pt x="2100" y="425"/>
                </a:cubicBezTo>
                <a:cubicBezTo>
                  <a:pt x="2100" y="351"/>
                  <a:pt x="2155" y="298"/>
                  <a:pt x="2224" y="298"/>
                </a:cubicBezTo>
                <a:cubicBezTo>
                  <a:pt x="2295" y="298"/>
                  <a:pt x="2349" y="351"/>
                  <a:pt x="2349" y="425"/>
                </a:cubicBezTo>
                <a:cubicBezTo>
                  <a:pt x="2349" y="499"/>
                  <a:pt x="2295" y="551"/>
                  <a:pt x="2224" y="551"/>
                </a:cubicBezTo>
                <a:close/>
                <a:moveTo>
                  <a:pt x="2615" y="326"/>
                </a:moveTo>
                <a:cubicBezTo>
                  <a:pt x="2615" y="301"/>
                  <a:pt x="2639" y="288"/>
                  <a:pt x="2669" y="288"/>
                </a:cubicBezTo>
                <a:cubicBezTo>
                  <a:pt x="2703" y="288"/>
                  <a:pt x="2728" y="306"/>
                  <a:pt x="2742" y="335"/>
                </a:cubicBezTo>
                <a:lnTo>
                  <a:pt x="2843" y="280"/>
                </a:lnTo>
                <a:cubicBezTo>
                  <a:pt x="2807" y="217"/>
                  <a:pt x="2743" y="183"/>
                  <a:pt x="2669" y="183"/>
                </a:cubicBezTo>
                <a:cubicBezTo>
                  <a:pt x="2574" y="183"/>
                  <a:pt x="2495" y="235"/>
                  <a:pt x="2495" y="329"/>
                </a:cubicBezTo>
                <a:cubicBezTo>
                  <a:pt x="2495" y="490"/>
                  <a:pt x="2731" y="453"/>
                  <a:pt x="2731" y="520"/>
                </a:cubicBezTo>
                <a:cubicBezTo>
                  <a:pt x="2731" y="547"/>
                  <a:pt x="2705" y="559"/>
                  <a:pt x="2668" y="559"/>
                </a:cubicBezTo>
                <a:cubicBezTo>
                  <a:pt x="2622" y="559"/>
                  <a:pt x="2591" y="537"/>
                  <a:pt x="2578" y="500"/>
                </a:cubicBezTo>
                <a:lnTo>
                  <a:pt x="2475" y="558"/>
                </a:lnTo>
                <a:cubicBezTo>
                  <a:pt x="2508" y="628"/>
                  <a:pt x="2576" y="667"/>
                  <a:pt x="2668" y="667"/>
                </a:cubicBezTo>
                <a:cubicBezTo>
                  <a:pt x="2766" y="667"/>
                  <a:pt x="2852" y="619"/>
                  <a:pt x="2852" y="520"/>
                </a:cubicBezTo>
                <a:cubicBezTo>
                  <a:pt x="2852" y="351"/>
                  <a:pt x="2615" y="394"/>
                  <a:pt x="2615" y="326"/>
                </a:cubicBezTo>
                <a:close/>
                <a:moveTo>
                  <a:pt x="3430" y="196"/>
                </a:moveTo>
                <a:lnTo>
                  <a:pt x="3430" y="443"/>
                </a:lnTo>
                <a:cubicBezTo>
                  <a:pt x="3430" y="523"/>
                  <a:pt x="3387" y="557"/>
                  <a:pt x="3329" y="557"/>
                </a:cubicBezTo>
                <a:cubicBezTo>
                  <a:pt x="3276" y="557"/>
                  <a:pt x="3239" y="525"/>
                  <a:pt x="3239" y="462"/>
                </a:cubicBezTo>
                <a:lnTo>
                  <a:pt x="3239" y="196"/>
                </a:lnTo>
                <a:lnTo>
                  <a:pt x="3120" y="196"/>
                </a:lnTo>
                <a:lnTo>
                  <a:pt x="3120" y="477"/>
                </a:lnTo>
                <a:cubicBezTo>
                  <a:pt x="3120" y="599"/>
                  <a:pt x="3196" y="667"/>
                  <a:pt x="3294" y="667"/>
                </a:cubicBezTo>
                <a:cubicBezTo>
                  <a:pt x="3355" y="667"/>
                  <a:pt x="3403" y="644"/>
                  <a:pt x="3430" y="602"/>
                </a:cubicBezTo>
                <a:lnTo>
                  <a:pt x="3430" y="654"/>
                </a:lnTo>
                <a:lnTo>
                  <a:pt x="3548" y="654"/>
                </a:lnTo>
                <a:lnTo>
                  <a:pt x="3548" y="196"/>
                </a:lnTo>
                <a:lnTo>
                  <a:pt x="3430" y="196"/>
                </a:lnTo>
                <a:close/>
                <a:moveTo>
                  <a:pt x="3877" y="183"/>
                </a:moveTo>
                <a:cubicBezTo>
                  <a:pt x="3816" y="183"/>
                  <a:pt x="3768" y="206"/>
                  <a:pt x="3741" y="247"/>
                </a:cubicBezTo>
                <a:lnTo>
                  <a:pt x="3741" y="196"/>
                </a:lnTo>
                <a:lnTo>
                  <a:pt x="3623" y="196"/>
                </a:lnTo>
                <a:lnTo>
                  <a:pt x="3623" y="654"/>
                </a:lnTo>
                <a:lnTo>
                  <a:pt x="3741" y="654"/>
                </a:lnTo>
                <a:lnTo>
                  <a:pt x="3741" y="406"/>
                </a:lnTo>
                <a:cubicBezTo>
                  <a:pt x="3741" y="327"/>
                  <a:pt x="3784" y="293"/>
                  <a:pt x="3841" y="293"/>
                </a:cubicBezTo>
                <a:cubicBezTo>
                  <a:pt x="3895" y="293"/>
                  <a:pt x="3932" y="325"/>
                  <a:pt x="3932" y="387"/>
                </a:cubicBezTo>
                <a:lnTo>
                  <a:pt x="3932" y="654"/>
                </a:lnTo>
                <a:lnTo>
                  <a:pt x="4050" y="654"/>
                </a:lnTo>
                <a:lnTo>
                  <a:pt x="4050" y="373"/>
                </a:lnTo>
                <a:cubicBezTo>
                  <a:pt x="4050" y="251"/>
                  <a:pt x="3974" y="183"/>
                  <a:pt x="3877" y="183"/>
                </a:cubicBezTo>
                <a:close/>
                <a:moveTo>
                  <a:pt x="4465" y="196"/>
                </a:moveTo>
                <a:lnTo>
                  <a:pt x="4465" y="250"/>
                </a:lnTo>
                <a:cubicBezTo>
                  <a:pt x="4432" y="209"/>
                  <a:pt x="4383" y="183"/>
                  <a:pt x="4316" y="183"/>
                </a:cubicBezTo>
                <a:cubicBezTo>
                  <a:pt x="4194" y="183"/>
                  <a:pt x="4094" y="288"/>
                  <a:pt x="4094" y="425"/>
                </a:cubicBezTo>
                <a:cubicBezTo>
                  <a:pt x="4094" y="561"/>
                  <a:pt x="4194" y="667"/>
                  <a:pt x="4316" y="667"/>
                </a:cubicBezTo>
                <a:cubicBezTo>
                  <a:pt x="4383" y="667"/>
                  <a:pt x="4432" y="641"/>
                  <a:pt x="4465" y="600"/>
                </a:cubicBezTo>
                <a:lnTo>
                  <a:pt x="4465" y="654"/>
                </a:lnTo>
                <a:lnTo>
                  <a:pt x="4584" y="654"/>
                </a:lnTo>
                <a:lnTo>
                  <a:pt x="4584" y="196"/>
                </a:lnTo>
                <a:lnTo>
                  <a:pt x="4465" y="196"/>
                </a:lnTo>
                <a:close/>
                <a:moveTo>
                  <a:pt x="4338" y="554"/>
                </a:moveTo>
                <a:cubicBezTo>
                  <a:pt x="4266" y="554"/>
                  <a:pt x="4212" y="502"/>
                  <a:pt x="4212" y="425"/>
                </a:cubicBezTo>
                <a:cubicBezTo>
                  <a:pt x="4212" y="348"/>
                  <a:pt x="4266" y="296"/>
                  <a:pt x="4338" y="296"/>
                </a:cubicBezTo>
                <a:cubicBezTo>
                  <a:pt x="4411" y="296"/>
                  <a:pt x="4465" y="348"/>
                  <a:pt x="4465" y="425"/>
                </a:cubicBezTo>
                <a:cubicBezTo>
                  <a:pt x="4465" y="502"/>
                  <a:pt x="4411" y="554"/>
                  <a:pt x="4338" y="554"/>
                </a:cubicBezTo>
                <a:close/>
                <a:moveTo>
                  <a:pt x="4986" y="473"/>
                </a:moveTo>
                <a:lnTo>
                  <a:pt x="5331" y="473"/>
                </a:lnTo>
                <a:cubicBezTo>
                  <a:pt x="5334" y="458"/>
                  <a:pt x="5336" y="442"/>
                  <a:pt x="5336" y="425"/>
                </a:cubicBezTo>
                <a:cubicBezTo>
                  <a:pt x="5336" y="290"/>
                  <a:pt x="5240" y="183"/>
                  <a:pt x="5104" y="183"/>
                </a:cubicBezTo>
                <a:cubicBezTo>
                  <a:pt x="4960" y="183"/>
                  <a:pt x="4862" y="288"/>
                  <a:pt x="4862" y="425"/>
                </a:cubicBezTo>
                <a:cubicBezTo>
                  <a:pt x="4862" y="561"/>
                  <a:pt x="4959" y="667"/>
                  <a:pt x="5113" y="667"/>
                </a:cubicBezTo>
                <a:cubicBezTo>
                  <a:pt x="5201" y="667"/>
                  <a:pt x="5270" y="631"/>
                  <a:pt x="5313" y="569"/>
                </a:cubicBezTo>
                <a:lnTo>
                  <a:pt x="5218" y="514"/>
                </a:lnTo>
                <a:cubicBezTo>
                  <a:pt x="5198" y="540"/>
                  <a:pt x="5161" y="559"/>
                  <a:pt x="5115" y="559"/>
                </a:cubicBezTo>
                <a:cubicBezTo>
                  <a:pt x="5053" y="559"/>
                  <a:pt x="5002" y="534"/>
                  <a:pt x="4986" y="473"/>
                </a:cubicBezTo>
                <a:close/>
                <a:moveTo>
                  <a:pt x="4984" y="382"/>
                </a:moveTo>
                <a:cubicBezTo>
                  <a:pt x="4998" y="323"/>
                  <a:pt x="5041" y="289"/>
                  <a:pt x="5104" y="289"/>
                </a:cubicBezTo>
                <a:cubicBezTo>
                  <a:pt x="5154" y="289"/>
                  <a:pt x="5203" y="316"/>
                  <a:pt x="5218" y="382"/>
                </a:cubicBezTo>
                <a:lnTo>
                  <a:pt x="4984" y="382"/>
                </a:lnTo>
                <a:close/>
                <a:moveTo>
                  <a:pt x="5891" y="183"/>
                </a:moveTo>
                <a:cubicBezTo>
                  <a:pt x="5829" y="183"/>
                  <a:pt x="5783" y="208"/>
                  <a:pt x="5755" y="249"/>
                </a:cubicBezTo>
                <a:cubicBezTo>
                  <a:pt x="5729" y="207"/>
                  <a:pt x="5687" y="183"/>
                  <a:pt x="5630" y="183"/>
                </a:cubicBezTo>
                <a:cubicBezTo>
                  <a:pt x="5571" y="183"/>
                  <a:pt x="5528" y="206"/>
                  <a:pt x="5503" y="244"/>
                </a:cubicBezTo>
                <a:lnTo>
                  <a:pt x="5503" y="196"/>
                </a:lnTo>
                <a:lnTo>
                  <a:pt x="5385" y="196"/>
                </a:lnTo>
                <a:lnTo>
                  <a:pt x="5385" y="654"/>
                </a:lnTo>
                <a:lnTo>
                  <a:pt x="5503" y="654"/>
                </a:lnTo>
                <a:lnTo>
                  <a:pt x="5503" y="396"/>
                </a:lnTo>
                <a:cubicBezTo>
                  <a:pt x="5503" y="328"/>
                  <a:pt x="5538" y="293"/>
                  <a:pt x="5589" y="293"/>
                </a:cubicBezTo>
                <a:cubicBezTo>
                  <a:pt x="5638" y="293"/>
                  <a:pt x="5666" y="326"/>
                  <a:pt x="5666" y="380"/>
                </a:cubicBezTo>
                <a:lnTo>
                  <a:pt x="5666" y="654"/>
                </a:lnTo>
                <a:lnTo>
                  <a:pt x="5784" y="654"/>
                </a:lnTo>
                <a:lnTo>
                  <a:pt x="5784" y="396"/>
                </a:lnTo>
                <a:cubicBezTo>
                  <a:pt x="5784" y="328"/>
                  <a:pt x="5817" y="293"/>
                  <a:pt x="5869" y="293"/>
                </a:cubicBezTo>
                <a:cubicBezTo>
                  <a:pt x="5919" y="293"/>
                  <a:pt x="5946" y="326"/>
                  <a:pt x="5946" y="380"/>
                </a:cubicBezTo>
                <a:lnTo>
                  <a:pt x="5946" y="654"/>
                </a:lnTo>
                <a:lnTo>
                  <a:pt x="6064" y="654"/>
                </a:lnTo>
                <a:lnTo>
                  <a:pt x="6064" y="372"/>
                </a:lnTo>
                <a:cubicBezTo>
                  <a:pt x="6064" y="257"/>
                  <a:pt x="5996" y="183"/>
                  <a:pt x="5891" y="183"/>
                </a:cubicBezTo>
                <a:close/>
                <a:moveTo>
                  <a:pt x="6398" y="183"/>
                </a:moveTo>
                <a:cubicBezTo>
                  <a:pt x="6331" y="183"/>
                  <a:pt x="6282" y="208"/>
                  <a:pt x="6249" y="250"/>
                </a:cubicBezTo>
                <a:lnTo>
                  <a:pt x="6249" y="196"/>
                </a:lnTo>
                <a:lnTo>
                  <a:pt x="6131" y="196"/>
                </a:lnTo>
                <a:lnTo>
                  <a:pt x="6131" y="837"/>
                </a:lnTo>
                <a:lnTo>
                  <a:pt x="6249" y="837"/>
                </a:lnTo>
                <a:lnTo>
                  <a:pt x="6249" y="600"/>
                </a:lnTo>
                <a:cubicBezTo>
                  <a:pt x="6282" y="642"/>
                  <a:pt x="6331" y="667"/>
                  <a:pt x="6398" y="667"/>
                </a:cubicBezTo>
                <a:cubicBezTo>
                  <a:pt x="6521" y="667"/>
                  <a:pt x="6621" y="561"/>
                  <a:pt x="6621" y="425"/>
                </a:cubicBezTo>
                <a:cubicBezTo>
                  <a:pt x="6621" y="288"/>
                  <a:pt x="6521" y="183"/>
                  <a:pt x="6398" y="183"/>
                </a:cubicBezTo>
                <a:close/>
                <a:moveTo>
                  <a:pt x="6376" y="554"/>
                </a:moveTo>
                <a:cubicBezTo>
                  <a:pt x="6304" y="554"/>
                  <a:pt x="6249" y="502"/>
                  <a:pt x="6249" y="425"/>
                </a:cubicBezTo>
                <a:cubicBezTo>
                  <a:pt x="6249" y="348"/>
                  <a:pt x="6304" y="296"/>
                  <a:pt x="6376" y="296"/>
                </a:cubicBezTo>
                <a:cubicBezTo>
                  <a:pt x="6449" y="296"/>
                  <a:pt x="6503" y="348"/>
                  <a:pt x="6503" y="425"/>
                </a:cubicBezTo>
                <a:cubicBezTo>
                  <a:pt x="6503" y="502"/>
                  <a:pt x="6449" y="554"/>
                  <a:pt x="6376" y="554"/>
                </a:cubicBezTo>
                <a:close/>
                <a:moveTo>
                  <a:pt x="6789" y="275"/>
                </a:moveTo>
                <a:lnTo>
                  <a:pt x="6789" y="196"/>
                </a:lnTo>
                <a:lnTo>
                  <a:pt x="6671" y="196"/>
                </a:lnTo>
                <a:lnTo>
                  <a:pt x="6671" y="654"/>
                </a:lnTo>
                <a:lnTo>
                  <a:pt x="6789" y="654"/>
                </a:lnTo>
                <a:lnTo>
                  <a:pt x="6789" y="435"/>
                </a:lnTo>
                <a:cubicBezTo>
                  <a:pt x="6789" y="339"/>
                  <a:pt x="6867" y="311"/>
                  <a:pt x="6928" y="318"/>
                </a:cubicBezTo>
                <a:lnTo>
                  <a:pt x="6928" y="187"/>
                </a:lnTo>
                <a:cubicBezTo>
                  <a:pt x="6871" y="187"/>
                  <a:pt x="6813" y="212"/>
                  <a:pt x="6789" y="275"/>
                </a:cubicBezTo>
                <a:close/>
                <a:moveTo>
                  <a:pt x="7046" y="473"/>
                </a:moveTo>
                <a:lnTo>
                  <a:pt x="7391" y="473"/>
                </a:lnTo>
                <a:cubicBezTo>
                  <a:pt x="7394" y="458"/>
                  <a:pt x="7396" y="442"/>
                  <a:pt x="7396" y="425"/>
                </a:cubicBezTo>
                <a:cubicBezTo>
                  <a:pt x="7396" y="290"/>
                  <a:pt x="7300" y="183"/>
                  <a:pt x="7164" y="183"/>
                </a:cubicBezTo>
                <a:cubicBezTo>
                  <a:pt x="7020" y="183"/>
                  <a:pt x="6922" y="288"/>
                  <a:pt x="6922" y="425"/>
                </a:cubicBezTo>
                <a:cubicBezTo>
                  <a:pt x="6922" y="561"/>
                  <a:pt x="7019" y="667"/>
                  <a:pt x="7173" y="667"/>
                </a:cubicBezTo>
                <a:cubicBezTo>
                  <a:pt x="7261" y="667"/>
                  <a:pt x="7330" y="631"/>
                  <a:pt x="7373" y="569"/>
                </a:cubicBezTo>
                <a:lnTo>
                  <a:pt x="7278" y="514"/>
                </a:lnTo>
                <a:cubicBezTo>
                  <a:pt x="7257" y="540"/>
                  <a:pt x="7221" y="559"/>
                  <a:pt x="7175" y="559"/>
                </a:cubicBezTo>
                <a:cubicBezTo>
                  <a:pt x="7113" y="559"/>
                  <a:pt x="7062" y="534"/>
                  <a:pt x="7046" y="473"/>
                </a:cubicBezTo>
                <a:close/>
                <a:moveTo>
                  <a:pt x="7044" y="382"/>
                </a:moveTo>
                <a:cubicBezTo>
                  <a:pt x="7058" y="323"/>
                  <a:pt x="7101" y="289"/>
                  <a:pt x="7164" y="289"/>
                </a:cubicBezTo>
                <a:cubicBezTo>
                  <a:pt x="7213" y="289"/>
                  <a:pt x="7263" y="316"/>
                  <a:pt x="7278" y="382"/>
                </a:cubicBezTo>
                <a:lnTo>
                  <a:pt x="7044" y="382"/>
                </a:lnTo>
                <a:close/>
                <a:moveTo>
                  <a:pt x="7535" y="326"/>
                </a:moveTo>
                <a:cubicBezTo>
                  <a:pt x="7535" y="301"/>
                  <a:pt x="7559" y="288"/>
                  <a:pt x="7588" y="288"/>
                </a:cubicBezTo>
                <a:cubicBezTo>
                  <a:pt x="7622" y="288"/>
                  <a:pt x="7648" y="306"/>
                  <a:pt x="7662" y="335"/>
                </a:cubicBezTo>
                <a:lnTo>
                  <a:pt x="7762" y="280"/>
                </a:lnTo>
                <a:cubicBezTo>
                  <a:pt x="7727" y="217"/>
                  <a:pt x="7662" y="183"/>
                  <a:pt x="7588" y="183"/>
                </a:cubicBezTo>
                <a:cubicBezTo>
                  <a:pt x="7494" y="183"/>
                  <a:pt x="7414" y="235"/>
                  <a:pt x="7414" y="329"/>
                </a:cubicBezTo>
                <a:cubicBezTo>
                  <a:pt x="7414" y="490"/>
                  <a:pt x="7651" y="453"/>
                  <a:pt x="7651" y="520"/>
                </a:cubicBezTo>
                <a:cubicBezTo>
                  <a:pt x="7651" y="547"/>
                  <a:pt x="7625" y="559"/>
                  <a:pt x="7587" y="559"/>
                </a:cubicBezTo>
                <a:cubicBezTo>
                  <a:pt x="7542" y="559"/>
                  <a:pt x="7510" y="537"/>
                  <a:pt x="7498" y="500"/>
                </a:cubicBezTo>
                <a:lnTo>
                  <a:pt x="7395" y="558"/>
                </a:lnTo>
                <a:cubicBezTo>
                  <a:pt x="7428" y="628"/>
                  <a:pt x="7496" y="667"/>
                  <a:pt x="7587" y="667"/>
                </a:cubicBezTo>
                <a:cubicBezTo>
                  <a:pt x="7685" y="667"/>
                  <a:pt x="7772" y="619"/>
                  <a:pt x="7772" y="520"/>
                </a:cubicBezTo>
                <a:cubicBezTo>
                  <a:pt x="7772" y="351"/>
                  <a:pt x="7535" y="394"/>
                  <a:pt x="7535" y="326"/>
                </a:cubicBezTo>
                <a:close/>
                <a:moveTo>
                  <a:pt x="8155" y="196"/>
                </a:moveTo>
                <a:lnTo>
                  <a:pt x="8155" y="250"/>
                </a:lnTo>
                <a:cubicBezTo>
                  <a:pt x="8123" y="209"/>
                  <a:pt x="8073" y="183"/>
                  <a:pt x="8006" y="183"/>
                </a:cubicBezTo>
                <a:cubicBezTo>
                  <a:pt x="7884" y="183"/>
                  <a:pt x="7784" y="288"/>
                  <a:pt x="7784" y="425"/>
                </a:cubicBezTo>
                <a:cubicBezTo>
                  <a:pt x="7784" y="561"/>
                  <a:pt x="7884" y="667"/>
                  <a:pt x="8006" y="667"/>
                </a:cubicBezTo>
                <a:cubicBezTo>
                  <a:pt x="8073" y="667"/>
                  <a:pt x="8123" y="641"/>
                  <a:pt x="8155" y="600"/>
                </a:cubicBezTo>
                <a:lnTo>
                  <a:pt x="8155" y="654"/>
                </a:lnTo>
                <a:lnTo>
                  <a:pt x="8274" y="654"/>
                </a:lnTo>
                <a:lnTo>
                  <a:pt x="8274" y="196"/>
                </a:lnTo>
                <a:lnTo>
                  <a:pt x="8155" y="196"/>
                </a:lnTo>
                <a:close/>
                <a:moveTo>
                  <a:pt x="8028" y="554"/>
                </a:moveTo>
                <a:cubicBezTo>
                  <a:pt x="7956" y="554"/>
                  <a:pt x="7902" y="502"/>
                  <a:pt x="7902" y="425"/>
                </a:cubicBezTo>
                <a:cubicBezTo>
                  <a:pt x="7902" y="348"/>
                  <a:pt x="7956" y="296"/>
                  <a:pt x="8028" y="296"/>
                </a:cubicBezTo>
                <a:cubicBezTo>
                  <a:pt x="8101" y="296"/>
                  <a:pt x="8155" y="348"/>
                  <a:pt x="8155" y="425"/>
                </a:cubicBezTo>
                <a:cubicBezTo>
                  <a:pt x="8155" y="502"/>
                  <a:pt x="8101" y="554"/>
                  <a:pt x="8028" y="554"/>
                </a:cubicBezTo>
                <a:close/>
                <a:moveTo>
                  <a:pt x="4816" y="1012"/>
                </a:moveTo>
                <a:cubicBezTo>
                  <a:pt x="4749" y="1012"/>
                  <a:pt x="4700" y="1037"/>
                  <a:pt x="4667" y="1079"/>
                </a:cubicBezTo>
                <a:lnTo>
                  <a:pt x="4667" y="1025"/>
                </a:lnTo>
                <a:lnTo>
                  <a:pt x="4549" y="1025"/>
                </a:lnTo>
                <a:lnTo>
                  <a:pt x="4549" y="1666"/>
                </a:lnTo>
                <a:lnTo>
                  <a:pt x="4667" y="1666"/>
                </a:lnTo>
                <a:lnTo>
                  <a:pt x="4667" y="1429"/>
                </a:lnTo>
                <a:cubicBezTo>
                  <a:pt x="4700" y="1471"/>
                  <a:pt x="4749" y="1496"/>
                  <a:pt x="4816" y="1496"/>
                </a:cubicBezTo>
                <a:cubicBezTo>
                  <a:pt x="4938" y="1496"/>
                  <a:pt x="5039" y="1390"/>
                  <a:pt x="5039" y="1254"/>
                </a:cubicBezTo>
                <a:cubicBezTo>
                  <a:pt x="5039" y="1117"/>
                  <a:pt x="4938" y="1012"/>
                  <a:pt x="4816" y="1012"/>
                </a:cubicBezTo>
                <a:close/>
                <a:moveTo>
                  <a:pt x="4794" y="1383"/>
                </a:moveTo>
                <a:cubicBezTo>
                  <a:pt x="4721" y="1383"/>
                  <a:pt x="4667" y="1331"/>
                  <a:pt x="4667" y="1254"/>
                </a:cubicBezTo>
                <a:cubicBezTo>
                  <a:pt x="4667" y="1177"/>
                  <a:pt x="4721" y="1125"/>
                  <a:pt x="4794" y="1125"/>
                </a:cubicBezTo>
                <a:cubicBezTo>
                  <a:pt x="4867" y="1125"/>
                  <a:pt x="4921" y="1177"/>
                  <a:pt x="4921" y="1254"/>
                </a:cubicBezTo>
                <a:cubicBezTo>
                  <a:pt x="4921" y="1331"/>
                  <a:pt x="4867" y="1383"/>
                  <a:pt x="4794" y="1383"/>
                </a:cubicBezTo>
                <a:close/>
                <a:moveTo>
                  <a:pt x="5307" y="1496"/>
                </a:moveTo>
                <a:cubicBezTo>
                  <a:pt x="5442" y="1496"/>
                  <a:pt x="5550" y="1390"/>
                  <a:pt x="5550" y="1254"/>
                </a:cubicBezTo>
                <a:cubicBezTo>
                  <a:pt x="5550" y="1117"/>
                  <a:pt x="5442" y="1012"/>
                  <a:pt x="5307" y="1012"/>
                </a:cubicBezTo>
                <a:cubicBezTo>
                  <a:pt x="5172" y="1012"/>
                  <a:pt x="5065" y="1117"/>
                  <a:pt x="5065" y="1254"/>
                </a:cubicBezTo>
                <a:cubicBezTo>
                  <a:pt x="5065" y="1390"/>
                  <a:pt x="5172" y="1496"/>
                  <a:pt x="5307" y="1496"/>
                </a:cubicBezTo>
                <a:close/>
                <a:moveTo>
                  <a:pt x="5307" y="1380"/>
                </a:moveTo>
                <a:cubicBezTo>
                  <a:pt x="5237" y="1380"/>
                  <a:pt x="5183" y="1328"/>
                  <a:pt x="5183" y="1254"/>
                </a:cubicBezTo>
                <a:cubicBezTo>
                  <a:pt x="5183" y="1180"/>
                  <a:pt x="5237" y="1127"/>
                  <a:pt x="5307" y="1127"/>
                </a:cubicBezTo>
                <a:cubicBezTo>
                  <a:pt x="5377" y="1127"/>
                  <a:pt x="5431" y="1180"/>
                  <a:pt x="5431" y="1254"/>
                </a:cubicBezTo>
                <a:cubicBezTo>
                  <a:pt x="5431" y="1328"/>
                  <a:pt x="5377" y="1380"/>
                  <a:pt x="5307" y="1380"/>
                </a:cubicBezTo>
                <a:close/>
                <a:moveTo>
                  <a:pt x="5717" y="1104"/>
                </a:moveTo>
                <a:lnTo>
                  <a:pt x="5717" y="1025"/>
                </a:lnTo>
                <a:lnTo>
                  <a:pt x="5599" y="1025"/>
                </a:lnTo>
                <a:lnTo>
                  <a:pt x="5599" y="1483"/>
                </a:lnTo>
                <a:lnTo>
                  <a:pt x="5717" y="1483"/>
                </a:lnTo>
                <a:lnTo>
                  <a:pt x="5717" y="1264"/>
                </a:lnTo>
                <a:cubicBezTo>
                  <a:pt x="5717" y="1168"/>
                  <a:pt x="5795" y="1140"/>
                  <a:pt x="5857" y="1148"/>
                </a:cubicBezTo>
                <a:lnTo>
                  <a:pt x="5857" y="1016"/>
                </a:lnTo>
                <a:cubicBezTo>
                  <a:pt x="5799" y="1016"/>
                  <a:pt x="5741" y="1041"/>
                  <a:pt x="5717" y="1104"/>
                </a:cubicBezTo>
                <a:close/>
                <a:moveTo>
                  <a:pt x="659" y="1967"/>
                </a:moveTo>
                <a:lnTo>
                  <a:pt x="337" y="1967"/>
                </a:lnTo>
                <a:lnTo>
                  <a:pt x="337" y="2079"/>
                </a:lnTo>
                <a:lnTo>
                  <a:pt x="532" y="2079"/>
                </a:lnTo>
                <a:cubicBezTo>
                  <a:pt x="510" y="2153"/>
                  <a:pt x="445" y="2201"/>
                  <a:pt x="345" y="2201"/>
                </a:cubicBezTo>
                <a:cubicBezTo>
                  <a:pt x="211" y="2201"/>
                  <a:pt x="126" y="2111"/>
                  <a:pt x="126" y="1992"/>
                </a:cubicBezTo>
                <a:cubicBezTo>
                  <a:pt x="126" y="1870"/>
                  <a:pt x="214" y="1781"/>
                  <a:pt x="336" y="1781"/>
                </a:cubicBezTo>
                <a:cubicBezTo>
                  <a:pt x="413" y="1781"/>
                  <a:pt x="478" y="1818"/>
                  <a:pt x="508" y="1869"/>
                </a:cubicBezTo>
                <a:lnTo>
                  <a:pt x="616" y="1807"/>
                </a:lnTo>
                <a:cubicBezTo>
                  <a:pt x="562" y="1719"/>
                  <a:pt x="458" y="1658"/>
                  <a:pt x="336" y="1658"/>
                </a:cubicBezTo>
                <a:cubicBezTo>
                  <a:pt x="145" y="1658"/>
                  <a:pt x="0" y="1806"/>
                  <a:pt x="0" y="1992"/>
                </a:cubicBezTo>
                <a:cubicBezTo>
                  <a:pt x="0" y="2175"/>
                  <a:pt x="143" y="2325"/>
                  <a:pt x="344" y="2325"/>
                </a:cubicBezTo>
                <a:cubicBezTo>
                  <a:pt x="528" y="2325"/>
                  <a:pt x="659" y="2202"/>
                  <a:pt x="659" y="2017"/>
                </a:cubicBezTo>
                <a:lnTo>
                  <a:pt x="659" y="1967"/>
                </a:lnTo>
                <a:close/>
                <a:moveTo>
                  <a:pt x="828" y="1933"/>
                </a:moveTo>
                <a:lnTo>
                  <a:pt x="828" y="1854"/>
                </a:lnTo>
                <a:lnTo>
                  <a:pt x="709" y="1854"/>
                </a:lnTo>
                <a:lnTo>
                  <a:pt x="709" y="2312"/>
                </a:lnTo>
                <a:lnTo>
                  <a:pt x="828" y="2312"/>
                </a:lnTo>
                <a:lnTo>
                  <a:pt x="828" y="2093"/>
                </a:lnTo>
                <a:cubicBezTo>
                  <a:pt x="828" y="1997"/>
                  <a:pt x="906" y="1969"/>
                  <a:pt x="967" y="1977"/>
                </a:cubicBezTo>
                <a:lnTo>
                  <a:pt x="967" y="1845"/>
                </a:lnTo>
                <a:cubicBezTo>
                  <a:pt x="909" y="1845"/>
                  <a:pt x="851" y="1870"/>
                  <a:pt x="828" y="1933"/>
                </a:cubicBezTo>
                <a:close/>
                <a:moveTo>
                  <a:pt x="1084" y="2131"/>
                </a:moveTo>
                <a:lnTo>
                  <a:pt x="1430" y="2131"/>
                </a:lnTo>
                <a:cubicBezTo>
                  <a:pt x="1432" y="2116"/>
                  <a:pt x="1434" y="2100"/>
                  <a:pt x="1434" y="2083"/>
                </a:cubicBezTo>
                <a:cubicBezTo>
                  <a:pt x="1434" y="1948"/>
                  <a:pt x="1338" y="1841"/>
                  <a:pt x="1202" y="1841"/>
                </a:cubicBezTo>
                <a:cubicBezTo>
                  <a:pt x="1059" y="1841"/>
                  <a:pt x="961" y="1946"/>
                  <a:pt x="961" y="2083"/>
                </a:cubicBezTo>
                <a:cubicBezTo>
                  <a:pt x="961" y="2219"/>
                  <a:pt x="1058" y="2325"/>
                  <a:pt x="1212" y="2325"/>
                </a:cubicBezTo>
                <a:cubicBezTo>
                  <a:pt x="1300" y="2325"/>
                  <a:pt x="1368" y="2289"/>
                  <a:pt x="1411" y="2227"/>
                </a:cubicBezTo>
                <a:lnTo>
                  <a:pt x="1316" y="2172"/>
                </a:lnTo>
                <a:cubicBezTo>
                  <a:pt x="1296" y="2198"/>
                  <a:pt x="1259" y="2218"/>
                  <a:pt x="1213" y="2218"/>
                </a:cubicBezTo>
                <a:cubicBezTo>
                  <a:pt x="1151" y="2218"/>
                  <a:pt x="1101" y="2192"/>
                  <a:pt x="1084" y="2131"/>
                </a:cubicBezTo>
                <a:close/>
                <a:moveTo>
                  <a:pt x="1082" y="2040"/>
                </a:moveTo>
                <a:cubicBezTo>
                  <a:pt x="1096" y="1981"/>
                  <a:pt x="1139" y="1947"/>
                  <a:pt x="1202" y="1947"/>
                </a:cubicBezTo>
                <a:cubicBezTo>
                  <a:pt x="1252" y="1947"/>
                  <a:pt x="1301" y="1974"/>
                  <a:pt x="1316" y="2040"/>
                </a:cubicBezTo>
                <a:lnTo>
                  <a:pt x="1082" y="2040"/>
                </a:lnTo>
                <a:close/>
                <a:moveTo>
                  <a:pt x="1827" y="1854"/>
                </a:moveTo>
                <a:lnTo>
                  <a:pt x="1827" y="1908"/>
                </a:lnTo>
                <a:cubicBezTo>
                  <a:pt x="1794" y="1867"/>
                  <a:pt x="1745" y="1841"/>
                  <a:pt x="1678" y="1841"/>
                </a:cubicBezTo>
                <a:cubicBezTo>
                  <a:pt x="1556" y="1841"/>
                  <a:pt x="1455" y="1946"/>
                  <a:pt x="1455" y="2083"/>
                </a:cubicBezTo>
                <a:cubicBezTo>
                  <a:pt x="1455" y="2219"/>
                  <a:pt x="1556" y="2325"/>
                  <a:pt x="1678" y="2325"/>
                </a:cubicBezTo>
                <a:cubicBezTo>
                  <a:pt x="1745" y="2325"/>
                  <a:pt x="1794" y="2299"/>
                  <a:pt x="1827" y="2258"/>
                </a:cubicBezTo>
                <a:lnTo>
                  <a:pt x="1827" y="2312"/>
                </a:lnTo>
                <a:lnTo>
                  <a:pt x="1946" y="2312"/>
                </a:lnTo>
                <a:lnTo>
                  <a:pt x="1946" y="1854"/>
                </a:lnTo>
                <a:lnTo>
                  <a:pt x="1827" y="1854"/>
                </a:lnTo>
                <a:close/>
                <a:moveTo>
                  <a:pt x="1700" y="2212"/>
                </a:moveTo>
                <a:cubicBezTo>
                  <a:pt x="1628" y="2212"/>
                  <a:pt x="1574" y="2160"/>
                  <a:pt x="1574" y="2083"/>
                </a:cubicBezTo>
                <a:cubicBezTo>
                  <a:pt x="1574" y="2006"/>
                  <a:pt x="1628" y="1954"/>
                  <a:pt x="1700" y="1954"/>
                </a:cubicBezTo>
                <a:cubicBezTo>
                  <a:pt x="1773" y="1954"/>
                  <a:pt x="1827" y="2006"/>
                  <a:pt x="1827" y="2083"/>
                </a:cubicBezTo>
                <a:cubicBezTo>
                  <a:pt x="1827" y="2160"/>
                  <a:pt x="1773" y="2212"/>
                  <a:pt x="1700" y="2212"/>
                </a:cubicBezTo>
                <a:close/>
                <a:moveTo>
                  <a:pt x="2281" y="1967"/>
                </a:moveTo>
                <a:lnTo>
                  <a:pt x="2281" y="1854"/>
                </a:lnTo>
                <a:lnTo>
                  <a:pt x="2177" y="1854"/>
                </a:lnTo>
                <a:lnTo>
                  <a:pt x="2177" y="1726"/>
                </a:lnTo>
                <a:lnTo>
                  <a:pt x="2059" y="1761"/>
                </a:lnTo>
                <a:lnTo>
                  <a:pt x="2059" y="1854"/>
                </a:lnTo>
                <a:lnTo>
                  <a:pt x="1980" y="1854"/>
                </a:lnTo>
                <a:lnTo>
                  <a:pt x="1980" y="1967"/>
                </a:lnTo>
                <a:lnTo>
                  <a:pt x="2059" y="1967"/>
                </a:lnTo>
                <a:lnTo>
                  <a:pt x="2059" y="2158"/>
                </a:lnTo>
                <a:cubicBezTo>
                  <a:pt x="2059" y="2282"/>
                  <a:pt x="2115" y="2330"/>
                  <a:pt x="2281" y="2312"/>
                </a:cubicBezTo>
                <a:lnTo>
                  <a:pt x="2281" y="2205"/>
                </a:lnTo>
                <a:cubicBezTo>
                  <a:pt x="2213" y="2208"/>
                  <a:pt x="2177" y="2207"/>
                  <a:pt x="2177" y="2158"/>
                </a:cubicBezTo>
                <a:lnTo>
                  <a:pt x="2177" y="1967"/>
                </a:lnTo>
                <a:lnTo>
                  <a:pt x="2281" y="1967"/>
                </a:lnTo>
                <a:close/>
                <a:moveTo>
                  <a:pt x="2812" y="1671"/>
                </a:moveTo>
                <a:lnTo>
                  <a:pt x="2572" y="1671"/>
                </a:lnTo>
                <a:lnTo>
                  <a:pt x="2572" y="2312"/>
                </a:lnTo>
                <a:lnTo>
                  <a:pt x="2699" y="2312"/>
                </a:lnTo>
                <a:lnTo>
                  <a:pt x="2699" y="2101"/>
                </a:lnTo>
                <a:lnTo>
                  <a:pt x="2812" y="2101"/>
                </a:lnTo>
                <a:cubicBezTo>
                  <a:pt x="2935" y="2101"/>
                  <a:pt x="3030" y="2006"/>
                  <a:pt x="3030" y="1886"/>
                </a:cubicBezTo>
                <a:cubicBezTo>
                  <a:pt x="3030" y="1766"/>
                  <a:pt x="2935" y="1671"/>
                  <a:pt x="2812" y="1671"/>
                </a:cubicBezTo>
                <a:close/>
                <a:moveTo>
                  <a:pt x="2812" y="1983"/>
                </a:moveTo>
                <a:lnTo>
                  <a:pt x="2699" y="1983"/>
                </a:lnTo>
                <a:lnTo>
                  <a:pt x="2699" y="1789"/>
                </a:lnTo>
                <a:lnTo>
                  <a:pt x="2812" y="1789"/>
                </a:lnTo>
                <a:cubicBezTo>
                  <a:pt x="2866" y="1789"/>
                  <a:pt x="2905" y="1830"/>
                  <a:pt x="2905" y="1886"/>
                </a:cubicBezTo>
                <a:cubicBezTo>
                  <a:pt x="2905" y="1941"/>
                  <a:pt x="2866" y="1983"/>
                  <a:pt x="2812" y="1983"/>
                </a:cubicBezTo>
                <a:close/>
                <a:moveTo>
                  <a:pt x="3074" y="2312"/>
                </a:moveTo>
                <a:lnTo>
                  <a:pt x="3192" y="2312"/>
                </a:lnTo>
                <a:lnTo>
                  <a:pt x="3192" y="1643"/>
                </a:lnTo>
                <a:lnTo>
                  <a:pt x="3074" y="1643"/>
                </a:lnTo>
                <a:lnTo>
                  <a:pt x="3074" y="2312"/>
                </a:lnTo>
                <a:close/>
                <a:moveTo>
                  <a:pt x="3614" y="1854"/>
                </a:moveTo>
                <a:lnTo>
                  <a:pt x="3614" y="1908"/>
                </a:lnTo>
                <a:cubicBezTo>
                  <a:pt x="3581" y="1867"/>
                  <a:pt x="3532" y="1841"/>
                  <a:pt x="3465" y="1841"/>
                </a:cubicBezTo>
                <a:cubicBezTo>
                  <a:pt x="3343" y="1841"/>
                  <a:pt x="3242" y="1946"/>
                  <a:pt x="3242" y="2083"/>
                </a:cubicBezTo>
                <a:cubicBezTo>
                  <a:pt x="3242" y="2219"/>
                  <a:pt x="3343" y="2325"/>
                  <a:pt x="3465" y="2325"/>
                </a:cubicBezTo>
                <a:cubicBezTo>
                  <a:pt x="3532" y="2325"/>
                  <a:pt x="3581" y="2299"/>
                  <a:pt x="3614" y="2258"/>
                </a:cubicBezTo>
                <a:lnTo>
                  <a:pt x="3614" y="2312"/>
                </a:lnTo>
                <a:lnTo>
                  <a:pt x="3732" y="2312"/>
                </a:lnTo>
                <a:lnTo>
                  <a:pt x="3732" y="1854"/>
                </a:lnTo>
                <a:lnTo>
                  <a:pt x="3614" y="1854"/>
                </a:lnTo>
                <a:close/>
                <a:moveTo>
                  <a:pt x="3487" y="2212"/>
                </a:moveTo>
                <a:cubicBezTo>
                  <a:pt x="3415" y="2212"/>
                  <a:pt x="3361" y="2160"/>
                  <a:pt x="3361" y="2083"/>
                </a:cubicBezTo>
                <a:cubicBezTo>
                  <a:pt x="3361" y="2006"/>
                  <a:pt x="3415" y="1954"/>
                  <a:pt x="3487" y="1954"/>
                </a:cubicBezTo>
                <a:cubicBezTo>
                  <a:pt x="3560" y="1954"/>
                  <a:pt x="3614" y="2006"/>
                  <a:pt x="3614" y="2083"/>
                </a:cubicBezTo>
                <a:cubicBezTo>
                  <a:pt x="3614" y="2160"/>
                  <a:pt x="3560" y="2212"/>
                  <a:pt x="3487" y="2212"/>
                </a:cubicBezTo>
                <a:close/>
                <a:moveTo>
                  <a:pt x="4024" y="2325"/>
                </a:moveTo>
                <a:cubicBezTo>
                  <a:pt x="4114" y="2325"/>
                  <a:pt x="4192" y="2277"/>
                  <a:pt x="4231" y="2206"/>
                </a:cubicBezTo>
                <a:lnTo>
                  <a:pt x="4128" y="2147"/>
                </a:lnTo>
                <a:cubicBezTo>
                  <a:pt x="4110" y="2185"/>
                  <a:pt x="4071" y="2207"/>
                  <a:pt x="4023" y="2207"/>
                </a:cubicBezTo>
                <a:cubicBezTo>
                  <a:pt x="3952" y="2207"/>
                  <a:pt x="3900" y="2155"/>
                  <a:pt x="3900" y="2083"/>
                </a:cubicBezTo>
                <a:cubicBezTo>
                  <a:pt x="3900" y="2010"/>
                  <a:pt x="3952" y="1957"/>
                  <a:pt x="4023" y="1957"/>
                </a:cubicBezTo>
                <a:cubicBezTo>
                  <a:pt x="4070" y="1957"/>
                  <a:pt x="4109" y="1981"/>
                  <a:pt x="4127" y="2019"/>
                </a:cubicBezTo>
                <a:lnTo>
                  <a:pt x="4229" y="1959"/>
                </a:lnTo>
                <a:cubicBezTo>
                  <a:pt x="4192" y="1889"/>
                  <a:pt x="4114" y="1841"/>
                  <a:pt x="4024" y="1841"/>
                </a:cubicBezTo>
                <a:cubicBezTo>
                  <a:pt x="3885" y="1841"/>
                  <a:pt x="3782" y="1946"/>
                  <a:pt x="3782" y="2083"/>
                </a:cubicBezTo>
                <a:cubicBezTo>
                  <a:pt x="3782" y="2219"/>
                  <a:pt x="3885" y="2325"/>
                  <a:pt x="4024" y="2325"/>
                </a:cubicBezTo>
                <a:close/>
                <a:moveTo>
                  <a:pt x="4352" y="2131"/>
                </a:moveTo>
                <a:lnTo>
                  <a:pt x="4697" y="2131"/>
                </a:lnTo>
                <a:cubicBezTo>
                  <a:pt x="4700" y="2116"/>
                  <a:pt x="4702" y="2100"/>
                  <a:pt x="4702" y="2083"/>
                </a:cubicBezTo>
                <a:cubicBezTo>
                  <a:pt x="4702" y="1948"/>
                  <a:pt x="4606" y="1841"/>
                  <a:pt x="4470" y="1841"/>
                </a:cubicBezTo>
                <a:cubicBezTo>
                  <a:pt x="4326" y="1841"/>
                  <a:pt x="4228" y="1946"/>
                  <a:pt x="4228" y="2083"/>
                </a:cubicBezTo>
                <a:cubicBezTo>
                  <a:pt x="4228" y="2219"/>
                  <a:pt x="4325" y="2325"/>
                  <a:pt x="4479" y="2325"/>
                </a:cubicBezTo>
                <a:cubicBezTo>
                  <a:pt x="4567" y="2325"/>
                  <a:pt x="4636" y="2289"/>
                  <a:pt x="4679" y="2227"/>
                </a:cubicBezTo>
                <a:lnTo>
                  <a:pt x="4584" y="2172"/>
                </a:lnTo>
                <a:cubicBezTo>
                  <a:pt x="4564" y="2198"/>
                  <a:pt x="4527" y="2218"/>
                  <a:pt x="4481" y="2218"/>
                </a:cubicBezTo>
                <a:cubicBezTo>
                  <a:pt x="4419" y="2218"/>
                  <a:pt x="4368" y="2192"/>
                  <a:pt x="4352" y="2131"/>
                </a:cubicBezTo>
                <a:close/>
                <a:moveTo>
                  <a:pt x="4350" y="2040"/>
                </a:moveTo>
                <a:cubicBezTo>
                  <a:pt x="4364" y="1981"/>
                  <a:pt x="4407" y="1947"/>
                  <a:pt x="4470" y="1947"/>
                </a:cubicBezTo>
                <a:cubicBezTo>
                  <a:pt x="4520" y="1947"/>
                  <a:pt x="4569" y="1974"/>
                  <a:pt x="4584" y="2040"/>
                </a:cubicBezTo>
                <a:lnTo>
                  <a:pt x="4350" y="2040"/>
                </a:lnTo>
                <a:close/>
                <a:moveTo>
                  <a:pt x="5242" y="1967"/>
                </a:moveTo>
                <a:lnTo>
                  <a:pt x="5242" y="1854"/>
                </a:lnTo>
                <a:lnTo>
                  <a:pt x="5138" y="1854"/>
                </a:lnTo>
                <a:lnTo>
                  <a:pt x="5138" y="1726"/>
                </a:lnTo>
                <a:lnTo>
                  <a:pt x="5020" y="1761"/>
                </a:lnTo>
                <a:lnTo>
                  <a:pt x="5020" y="1854"/>
                </a:lnTo>
                <a:lnTo>
                  <a:pt x="4940" y="1854"/>
                </a:lnTo>
                <a:lnTo>
                  <a:pt x="4940" y="1967"/>
                </a:lnTo>
                <a:lnTo>
                  <a:pt x="5020" y="1967"/>
                </a:lnTo>
                <a:lnTo>
                  <a:pt x="5020" y="2158"/>
                </a:lnTo>
                <a:cubicBezTo>
                  <a:pt x="5020" y="2282"/>
                  <a:pt x="5076" y="2330"/>
                  <a:pt x="5242" y="2312"/>
                </a:cubicBezTo>
                <a:lnTo>
                  <a:pt x="5242" y="2205"/>
                </a:lnTo>
                <a:cubicBezTo>
                  <a:pt x="5174" y="2208"/>
                  <a:pt x="5138" y="2207"/>
                  <a:pt x="5138" y="2158"/>
                </a:cubicBezTo>
                <a:lnTo>
                  <a:pt x="5138" y="1967"/>
                </a:lnTo>
                <a:lnTo>
                  <a:pt x="5242" y="1967"/>
                </a:lnTo>
                <a:close/>
                <a:moveTo>
                  <a:pt x="5496" y="2325"/>
                </a:moveTo>
                <a:cubicBezTo>
                  <a:pt x="5630" y="2325"/>
                  <a:pt x="5738" y="2219"/>
                  <a:pt x="5738" y="2083"/>
                </a:cubicBezTo>
                <a:cubicBezTo>
                  <a:pt x="5738" y="1946"/>
                  <a:pt x="5630" y="1841"/>
                  <a:pt x="5496" y="1841"/>
                </a:cubicBezTo>
                <a:cubicBezTo>
                  <a:pt x="5361" y="1841"/>
                  <a:pt x="5254" y="1946"/>
                  <a:pt x="5254" y="2083"/>
                </a:cubicBezTo>
                <a:cubicBezTo>
                  <a:pt x="5254" y="2219"/>
                  <a:pt x="5361" y="2325"/>
                  <a:pt x="5496" y="2325"/>
                </a:cubicBezTo>
                <a:close/>
                <a:moveTo>
                  <a:pt x="5496" y="2209"/>
                </a:moveTo>
                <a:cubicBezTo>
                  <a:pt x="5426" y="2209"/>
                  <a:pt x="5372" y="2157"/>
                  <a:pt x="5372" y="2083"/>
                </a:cubicBezTo>
                <a:cubicBezTo>
                  <a:pt x="5372" y="2009"/>
                  <a:pt x="5426" y="1956"/>
                  <a:pt x="5496" y="1956"/>
                </a:cubicBezTo>
                <a:cubicBezTo>
                  <a:pt x="5566" y="1956"/>
                  <a:pt x="5620" y="2009"/>
                  <a:pt x="5620" y="2083"/>
                </a:cubicBezTo>
                <a:cubicBezTo>
                  <a:pt x="5620" y="2157"/>
                  <a:pt x="5566" y="2209"/>
                  <a:pt x="5496" y="2209"/>
                </a:cubicBezTo>
                <a:close/>
                <a:moveTo>
                  <a:pt x="6156" y="2312"/>
                </a:moveTo>
                <a:lnTo>
                  <a:pt x="6300" y="2312"/>
                </a:lnTo>
                <a:lnTo>
                  <a:pt x="6420" y="1889"/>
                </a:lnTo>
                <a:lnTo>
                  <a:pt x="6541" y="2312"/>
                </a:lnTo>
                <a:lnTo>
                  <a:pt x="6685" y="2312"/>
                </a:lnTo>
                <a:lnTo>
                  <a:pt x="6864" y="1671"/>
                </a:lnTo>
                <a:lnTo>
                  <a:pt x="6731" y="1671"/>
                </a:lnTo>
                <a:lnTo>
                  <a:pt x="6609" y="2146"/>
                </a:lnTo>
                <a:lnTo>
                  <a:pt x="6474" y="1671"/>
                </a:lnTo>
                <a:lnTo>
                  <a:pt x="6366" y="1671"/>
                </a:lnTo>
                <a:lnTo>
                  <a:pt x="6232" y="2146"/>
                </a:lnTo>
                <a:lnTo>
                  <a:pt x="6109" y="1671"/>
                </a:lnTo>
                <a:lnTo>
                  <a:pt x="5977" y="1671"/>
                </a:lnTo>
                <a:lnTo>
                  <a:pt x="6156" y="2312"/>
                </a:lnTo>
                <a:close/>
                <a:moveTo>
                  <a:pt x="7061" y="2325"/>
                </a:moveTo>
                <a:cubicBezTo>
                  <a:pt x="7196" y="2325"/>
                  <a:pt x="7304" y="2219"/>
                  <a:pt x="7304" y="2083"/>
                </a:cubicBezTo>
                <a:cubicBezTo>
                  <a:pt x="7304" y="1946"/>
                  <a:pt x="7196" y="1841"/>
                  <a:pt x="7061" y="1841"/>
                </a:cubicBezTo>
                <a:cubicBezTo>
                  <a:pt x="6927" y="1841"/>
                  <a:pt x="6820" y="1946"/>
                  <a:pt x="6820" y="2083"/>
                </a:cubicBezTo>
                <a:cubicBezTo>
                  <a:pt x="6820" y="2219"/>
                  <a:pt x="6927" y="2325"/>
                  <a:pt x="7061" y="2325"/>
                </a:cubicBezTo>
                <a:close/>
                <a:moveTo>
                  <a:pt x="7061" y="2209"/>
                </a:moveTo>
                <a:cubicBezTo>
                  <a:pt x="6992" y="2209"/>
                  <a:pt x="6938" y="2157"/>
                  <a:pt x="6938" y="2083"/>
                </a:cubicBezTo>
                <a:cubicBezTo>
                  <a:pt x="6938" y="2009"/>
                  <a:pt x="6992" y="1956"/>
                  <a:pt x="7061" y="1956"/>
                </a:cubicBezTo>
                <a:cubicBezTo>
                  <a:pt x="7132" y="1956"/>
                  <a:pt x="7186" y="2009"/>
                  <a:pt x="7186" y="2083"/>
                </a:cubicBezTo>
                <a:cubicBezTo>
                  <a:pt x="7186" y="2157"/>
                  <a:pt x="7132" y="2209"/>
                  <a:pt x="7061" y="2209"/>
                </a:cubicBezTo>
                <a:close/>
                <a:moveTo>
                  <a:pt x="7472" y="1933"/>
                </a:moveTo>
                <a:lnTo>
                  <a:pt x="7472" y="1854"/>
                </a:lnTo>
                <a:lnTo>
                  <a:pt x="7354" y="1854"/>
                </a:lnTo>
                <a:lnTo>
                  <a:pt x="7354" y="2312"/>
                </a:lnTo>
                <a:lnTo>
                  <a:pt x="7472" y="2312"/>
                </a:lnTo>
                <a:lnTo>
                  <a:pt x="7472" y="2093"/>
                </a:lnTo>
                <a:cubicBezTo>
                  <a:pt x="7472" y="1997"/>
                  <a:pt x="7550" y="1969"/>
                  <a:pt x="7611" y="1977"/>
                </a:cubicBezTo>
                <a:lnTo>
                  <a:pt x="7611" y="1845"/>
                </a:lnTo>
                <a:cubicBezTo>
                  <a:pt x="7553" y="1845"/>
                  <a:pt x="7496" y="1870"/>
                  <a:pt x="7472" y="1933"/>
                </a:cubicBezTo>
                <a:close/>
                <a:moveTo>
                  <a:pt x="8068" y="2312"/>
                </a:moveTo>
                <a:lnTo>
                  <a:pt x="7879" y="2080"/>
                </a:lnTo>
                <a:lnTo>
                  <a:pt x="8063" y="1854"/>
                </a:lnTo>
                <a:lnTo>
                  <a:pt x="7922" y="1854"/>
                </a:lnTo>
                <a:lnTo>
                  <a:pt x="7764" y="2055"/>
                </a:lnTo>
                <a:lnTo>
                  <a:pt x="7764" y="1671"/>
                </a:lnTo>
                <a:lnTo>
                  <a:pt x="7646" y="1671"/>
                </a:lnTo>
                <a:lnTo>
                  <a:pt x="7646" y="2312"/>
                </a:lnTo>
                <a:lnTo>
                  <a:pt x="7764" y="2312"/>
                </a:lnTo>
                <a:lnTo>
                  <a:pt x="7764" y="2104"/>
                </a:lnTo>
                <a:lnTo>
                  <a:pt x="7931" y="2312"/>
                </a:lnTo>
                <a:lnTo>
                  <a:pt x="8068" y="2312"/>
                </a:lnTo>
                <a:close/>
                <a:moveTo>
                  <a:pt x="8768" y="2097"/>
                </a:moveTo>
                <a:lnTo>
                  <a:pt x="8861" y="2097"/>
                </a:lnTo>
                <a:lnTo>
                  <a:pt x="8885" y="1854"/>
                </a:lnTo>
                <a:lnTo>
                  <a:pt x="8885" y="1671"/>
                </a:lnTo>
                <a:lnTo>
                  <a:pt x="8743" y="1671"/>
                </a:lnTo>
                <a:lnTo>
                  <a:pt x="8743" y="1854"/>
                </a:lnTo>
                <a:lnTo>
                  <a:pt x="8768" y="2097"/>
                </a:lnTo>
                <a:close/>
                <a:moveTo>
                  <a:pt x="8814" y="2324"/>
                </a:moveTo>
                <a:cubicBezTo>
                  <a:pt x="8857" y="2324"/>
                  <a:pt x="8892" y="2289"/>
                  <a:pt x="8892" y="2246"/>
                </a:cubicBezTo>
                <a:cubicBezTo>
                  <a:pt x="8892" y="2203"/>
                  <a:pt x="8857" y="2168"/>
                  <a:pt x="8814" y="2168"/>
                </a:cubicBezTo>
                <a:cubicBezTo>
                  <a:pt x="8771" y="2168"/>
                  <a:pt x="8737" y="2203"/>
                  <a:pt x="8737" y="2246"/>
                </a:cubicBezTo>
                <a:cubicBezTo>
                  <a:pt x="8737" y="2289"/>
                  <a:pt x="8771" y="2324"/>
                  <a:pt x="8814" y="2324"/>
                </a:cubicBezTo>
                <a:close/>
                <a:moveTo>
                  <a:pt x="8365" y="1660"/>
                </a:moveTo>
                <a:cubicBezTo>
                  <a:pt x="8181" y="1660"/>
                  <a:pt x="8033" y="1808"/>
                  <a:pt x="8033" y="1991"/>
                </a:cubicBezTo>
                <a:cubicBezTo>
                  <a:pt x="8033" y="2175"/>
                  <a:pt x="8181" y="2323"/>
                  <a:pt x="8365" y="2323"/>
                </a:cubicBezTo>
                <a:cubicBezTo>
                  <a:pt x="8548" y="2323"/>
                  <a:pt x="8696" y="2175"/>
                  <a:pt x="8696" y="1991"/>
                </a:cubicBezTo>
                <a:cubicBezTo>
                  <a:pt x="8696" y="1808"/>
                  <a:pt x="8548" y="1660"/>
                  <a:pt x="8365" y="1660"/>
                </a:cubicBezTo>
                <a:close/>
                <a:moveTo>
                  <a:pt x="8365" y="2292"/>
                </a:moveTo>
                <a:cubicBezTo>
                  <a:pt x="8200" y="2292"/>
                  <a:pt x="8067" y="2157"/>
                  <a:pt x="8067" y="1991"/>
                </a:cubicBezTo>
                <a:cubicBezTo>
                  <a:pt x="8067" y="1825"/>
                  <a:pt x="8200" y="1691"/>
                  <a:pt x="8365" y="1691"/>
                </a:cubicBezTo>
                <a:cubicBezTo>
                  <a:pt x="8528" y="1691"/>
                  <a:pt x="8661" y="1825"/>
                  <a:pt x="8661" y="1991"/>
                </a:cubicBezTo>
                <a:cubicBezTo>
                  <a:pt x="8661" y="2157"/>
                  <a:pt x="8528" y="2292"/>
                  <a:pt x="8365" y="2292"/>
                </a:cubicBezTo>
                <a:close/>
                <a:moveTo>
                  <a:pt x="8506" y="1934"/>
                </a:moveTo>
                <a:cubicBezTo>
                  <a:pt x="8506" y="1867"/>
                  <a:pt x="8448" y="1822"/>
                  <a:pt x="8375" y="1822"/>
                </a:cubicBezTo>
                <a:lnTo>
                  <a:pt x="8239" y="1822"/>
                </a:lnTo>
                <a:lnTo>
                  <a:pt x="8239" y="2161"/>
                </a:lnTo>
                <a:lnTo>
                  <a:pt x="8337" y="2161"/>
                </a:lnTo>
                <a:lnTo>
                  <a:pt x="8337" y="2060"/>
                </a:lnTo>
                <a:lnTo>
                  <a:pt x="8372" y="2060"/>
                </a:lnTo>
                <a:lnTo>
                  <a:pt x="8420" y="2161"/>
                </a:lnTo>
                <a:lnTo>
                  <a:pt x="8526" y="2161"/>
                </a:lnTo>
                <a:lnTo>
                  <a:pt x="8456" y="2036"/>
                </a:lnTo>
                <a:cubicBezTo>
                  <a:pt x="8487" y="2014"/>
                  <a:pt x="8506" y="1979"/>
                  <a:pt x="8506" y="1934"/>
                </a:cubicBezTo>
                <a:close/>
                <a:moveTo>
                  <a:pt x="8337" y="1911"/>
                </a:moveTo>
                <a:lnTo>
                  <a:pt x="8367" y="1911"/>
                </a:lnTo>
                <a:cubicBezTo>
                  <a:pt x="8393" y="1911"/>
                  <a:pt x="8408" y="1921"/>
                  <a:pt x="8408" y="1945"/>
                </a:cubicBezTo>
                <a:cubicBezTo>
                  <a:pt x="8408" y="1964"/>
                  <a:pt x="8393" y="1978"/>
                  <a:pt x="8367" y="1978"/>
                </a:cubicBezTo>
                <a:lnTo>
                  <a:pt x="8337" y="1978"/>
                </a:lnTo>
                <a:lnTo>
                  <a:pt x="8337" y="1911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396876" y="4173538"/>
            <a:ext cx="958850" cy="153988"/>
          </a:xfrm>
          <a:custGeom>
            <a:avLst/>
            <a:gdLst>
              <a:gd name="T0" fmla="*/ 347 w 4247"/>
              <a:gd name="T1" fmla="*/ 494 h 677"/>
              <a:gd name="T2" fmla="*/ 241 w 4247"/>
              <a:gd name="T3" fmla="*/ 304 h 677"/>
              <a:gd name="T4" fmla="*/ 242 w 4247"/>
              <a:gd name="T5" fmla="*/ 188 h 677"/>
              <a:gd name="T6" fmla="*/ 570 w 4247"/>
              <a:gd name="T7" fmla="*/ 478 h 677"/>
              <a:gd name="T8" fmla="*/ 688 w 4247"/>
              <a:gd name="T9" fmla="*/ 188 h 677"/>
              <a:gd name="T10" fmla="*/ 897 w 4247"/>
              <a:gd name="T11" fmla="*/ 574 h 677"/>
              <a:gd name="T12" fmla="*/ 570 w 4247"/>
              <a:gd name="T13" fmla="*/ 478 h 677"/>
              <a:gd name="T14" fmla="*/ 802 w 4247"/>
              <a:gd name="T15" fmla="*/ 387 h 677"/>
              <a:gd name="T16" fmla="*/ 1087 w 4247"/>
              <a:gd name="T17" fmla="*/ 201 h 677"/>
              <a:gd name="T18" fmla="*/ 1087 w 4247"/>
              <a:gd name="T19" fmla="*/ 659 h 677"/>
              <a:gd name="T20" fmla="*/ 1226 w 4247"/>
              <a:gd name="T21" fmla="*/ 192 h 677"/>
              <a:gd name="T22" fmla="*/ 1536 w 4247"/>
              <a:gd name="T23" fmla="*/ 201 h 677"/>
              <a:gd name="T24" fmla="*/ 1314 w 4247"/>
              <a:gd name="T25" fmla="*/ 108 h 677"/>
              <a:gd name="T26" fmla="*/ 1235 w 4247"/>
              <a:gd name="T27" fmla="*/ 314 h 677"/>
              <a:gd name="T28" fmla="*/ 1536 w 4247"/>
              <a:gd name="T29" fmla="*/ 659 h 677"/>
              <a:gd name="T30" fmla="*/ 1433 w 4247"/>
              <a:gd name="T31" fmla="*/ 314 h 677"/>
              <a:gd name="T32" fmla="*/ 1718 w 4247"/>
              <a:gd name="T33" fmla="*/ 73 h 677"/>
              <a:gd name="T34" fmla="*/ 1644 w 4247"/>
              <a:gd name="T35" fmla="*/ 146 h 677"/>
              <a:gd name="T36" fmla="*/ 1704 w 4247"/>
              <a:gd name="T37" fmla="*/ 201 h 677"/>
              <a:gd name="T38" fmla="*/ 2180 w 4247"/>
              <a:gd name="T39" fmla="*/ 201 h 677"/>
              <a:gd name="T40" fmla="*/ 2025 w 4247"/>
              <a:gd name="T41" fmla="*/ 118 h 677"/>
              <a:gd name="T42" fmla="*/ 2025 w 4247"/>
              <a:gd name="T43" fmla="*/ 5 h 677"/>
              <a:gd name="T44" fmla="*/ 1743 w 4247"/>
              <a:gd name="T45" fmla="*/ 201 h 677"/>
              <a:gd name="T46" fmla="*/ 1809 w 4247"/>
              <a:gd name="T47" fmla="*/ 659 h 677"/>
              <a:gd name="T48" fmla="*/ 2062 w 4247"/>
              <a:gd name="T49" fmla="*/ 314 h 677"/>
              <a:gd name="T50" fmla="*/ 2180 w 4247"/>
              <a:gd name="T51" fmla="*/ 201 h 677"/>
              <a:gd name="T52" fmla="*/ 2577 w 4247"/>
              <a:gd name="T53" fmla="*/ 494 h 677"/>
              <a:gd name="T54" fmla="*/ 2472 w 4247"/>
              <a:gd name="T55" fmla="*/ 304 h 677"/>
              <a:gd name="T56" fmla="*/ 2473 w 4247"/>
              <a:gd name="T57" fmla="*/ 188 h 677"/>
              <a:gd name="T58" fmla="*/ 3049 w 4247"/>
              <a:gd name="T59" fmla="*/ 201 h 677"/>
              <a:gd name="T60" fmla="*/ 2677 w 4247"/>
              <a:gd name="T61" fmla="*/ 430 h 677"/>
              <a:gd name="T62" fmla="*/ 3049 w 4247"/>
              <a:gd name="T63" fmla="*/ 659 h 677"/>
              <a:gd name="T64" fmla="*/ 3049 w 4247"/>
              <a:gd name="T65" fmla="*/ 201 h 677"/>
              <a:gd name="T66" fmla="*/ 2922 w 4247"/>
              <a:gd name="T67" fmla="*/ 301 h 677"/>
              <a:gd name="T68" fmla="*/ 3588 w 4247"/>
              <a:gd name="T69" fmla="*/ 18 h 677"/>
              <a:gd name="T70" fmla="*/ 3216 w 4247"/>
              <a:gd name="T71" fmla="*/ 430 h 677"/>
              <a:gd name="T72" fmla="*/ 3588 w 4247"/>
              <a:gd name="T73" fmla="*/ 659 h 677"/>
              <a:gd name="T74" fmla="*/ 3588 w 4247"/>
              <a:gd name="T75" fmla="*/ 18 h 677"/>
              <a:gd name="T76" fmla="*/ 3461 w 4247"/>
              <a:gd name="T77" fmla="*/ 301 h 677"/>
              <a:gd name="T78" fmla="*/ 4128 w 4247"/>
              <a:gd name="T79" fmla="*/ 201 h 677"/>
              <a:gd name="T80" fmla="*/ 3757 w 4247"/>
              <a:gd name="T81" fmla="*/ 430 h 677"/>
              <a:gd name="T82" fmla="*/ 4128 w 4247"/>
              <a:gd name="T83" fmla="*/ 659 h 677"/>
              <a:gd name="T84" fmla="*/ 4128 w 4247"/>
              <a:gd name="T85" fmla="*/ 201 h 677"/>
              <a:gd name="T86" fmla="*/ 4001 w 4247"/>
              <a:gd name="T87" fmla="*/ 301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247" h="677">
                <a:moveTo>
                  <a:pt x="242" y="672"/>
                </a:moveTo>
                <a:cubicBezTo>
                  <a:pt x="332" y="672"/>
                  <a:pt x="410" y="624"/>
                  <a:pt x="449" y="553"/>
                </a:cubicBezTo>
                <a:lnTo>
                  <a:pt x="347" y="494"/>
                </a:lnTo>
                <a:cubicBezTo>
                  <a:pt x="328" y="532"/>
                  <a:pt x="289" y="554"/>
                  <a:pt x="241" y="554"/>
                </a:cubicBezTo>
                <a:cubicBezTo>
                  <a:pt x="171" y="554"/>
                  <a:pt x="118" y="502"/>
                  <a:pt x="118" y="430"/>
                </a:cubicBezTo>
                <a:cubicBezTo>
                  <a:pt x="118" y="357"/>
                  <a:pt x="171" y="304"/>
                  <a:pt x="241" y="304"/>
                </a:cubicBezTo>
                <a:cubicBezTo>
                  <a:pt x="288" y="304"/>
                  <a:pt x="327" y="328"/>
                  <a:pt x="346" y="366"/>
                </a:cubicBezTo>
                <a:lnTo>
                  <a:pt x="447" y="306"/>
                </a:lnTo>
                <a:cubicBezTo>
                  <a:pt x="410" y="236"/>
                  <a:pt x="332" y="188"/>
                  <a:pt x="242" y="188"/>
                </a:cubicBezTo>
                <a:cubicBezTo>
                  <a:pt x="103" y="188"/>
                  <a:pt x="0" y="293"/>
                  <a:pt x="0" y="430"/>
                </a:cubicBezTo>
                <a:cubicBezTo>
                  <a:pt x="0" y="566"/>
                  <a:pt x="103" y="672"/>
                  <a:pt x="242" y="672"/>
                </a:cubicBezTo>
                <a:close/>
                <a:moveTo>
                  <a:pt x="570" y="478"/>
                </a:moveTo>
                <a:lnTo>
                  <a:pt x="916" y="478"/>
                </a:lnTo>
                <a:cubicBezTo>
                  <a:pt x="918" y="463"/>
                  <a:pt x="920" y="447"/>
                  <a:pt x="920" y="430"/>
                </a:cubicBezTo>
                <a:cubicBezTo>
                  <a:pt x="920" y="295"/>
                  <a:pt x="824" y="188"/>
                  <a:pt x="688" y="188"/>
                </a:cubicBezTo>
                <a:cubicBezTo>
                  <a:pt x="545" y="188"/>
                  <a:pt x="447" y="293"/>
                  <a:pt x="447" y="430"/>
                </a:cubicBezTo>
                <a:cubicBezTo>
                  <a:pt x="447" y="566"/>
                  <a:pt x="544" y="672"/>
                  <a:pt x="698" y="672"/>
                </a:cubicBezTo>
                <a:cubicBezTo>
                  <a:pt x="786" y="672"/>
                  <a:pt x="854" y="636"/>
                  <a:pt x="897" y="574"/>
                </a:cubicBezTo>
                <a:lnTo>
                  <a:pt x="802" y="519"/>
                </a:lnTo>
                <a:cubicBezTo>
                  <a:pt x="782" y="545"/>
                  <a:pt x="745" y="564"/>
                  <a:pt x="699" y="564"/>
                </a:cubicBezTo>
                <a:cubicBezTo>
                  <a:pt x="637" y="564"/>
                  <a:pt x="587" y="539"/>
                  <a:pt x="570" y="478"/>
                </a:cubicBezTo>
                <a:close/>
                <a:moveTo>
                  <a:pt x="568" y="387"/>
                </a:moveTo>
                <a:cubicBezTo>
                  <a:pt x="582" y="328"/>
                  <a:pt x="625" y="294"/>
                  <a:pt x="688" y="294"/>
                </a:cubicBezTo>
                <a:cubicBezTo>
                  <a:pt x="738" y="294"/>
                  <a:pt x="787" y="321"/>
                  <a:pt x="802" y="387"/>
                </a:cubicBezTo>
                <a:lnTo>
                  <a:pt x="568" y="387"/>
                </a:lnTo>
                <a:close/>
                <a:moveTo>
                  <a:pt x="1087" y="280"/>
                </a:moveTo>
                <a:lnTo>
                  <a:pt x="1087" y="201"/>
                </a:lnTo>
                <a:lnTo>
                  <a:pt x="969" y="201"/>
                </a:lnTo>
                <a:lnTo>
                  <a:pt x="969" y="659"/>
                </a:lnTo>
                <a:lnTo>
                  <a:pt x="1087" y="659"/>
                </a:lnTo>
                <a:lnTo>
                  <a:pt x="1087" y="440"/>
                </a:lnTo>
                <a:cubicBezTo>
                  <a:pt x="1087" y="344"/>
                  <a:pt x="1165" y="316"/>
                  <a:pt x="1226" y="324"/>
                </a:cubicBezTo>
                <a:lnTo>
                  <a:pt x="1226" y="192"/>
                </a:lnTo>
                <a:cubicBezTo>
                  <a:pt x="1169" y="192"/>
                  <a:pt x="1111" y="217"/>
                  <a:pt x="1087" y="280"/>
                </a:cubicBezTo>
                <a:close/>
                <a:moveTo>
                  <a:pt x="1536" y="314"/>
                </a:moveTo>
                <a:lnTo>
                  <a:pt x="1536" y="201"/>
                </a:lnTo>
                <a:lnTo>
                  <a:pt x="1433" y="201"/>
                </a:lnTo>
                <a:lnTo>
                  <a:pt x="1433" y="73"/>
                </a:lnTo>
                <a:lnTo>
                  <a:pt x="1314" y="108"/>
                </a:lnTo>
                <a:lnTo>
                  <a:pt x="1314" y="201"/>
                </a:lnTo>
                <a:lnTo>
                  <a:pt x="1235" y="201"/>
                </a:lnTo>
                <a:lnTo>
                  <a:pt x="1235" y="314"/>
                </a:lnTo>
                <a:lnTo>
                  <a:pt x="1314" y="314"/>
                </a:lnTo>
                <a:lnTo>
                  <a:pt x="1314" y="505"/>
                </a:lnTo>
                <a:cubicBezTo>
                  <a:pt x="1314" y="629"/>
                  <a:pt x="1370" y="677"/>
                  <a:pt x="1536" y="659"/>
                </a:cubicBezTo>
                <a:lnTo>
                  <a:pt x="1536" y="552"/>
                </a:lnTo>
                <a:cubicBezTo>
                  <a:pt x="1468" y="555"/>
                  <a:pt x="1433" y="554"/>
                  <a:pt x="1433" y="505"/>
                </a:cubicBezTo>
                <a:lnTo>
                  <a:pt x="1433" y="314"/>
                </a:lnTo>
                <a:lnTo>
                  <a:pt x="1536" y="314"/>
                </a:lnTo>
                <a:close/>
                <a:moveTo>
                  <a:pt x="1644" y="146"/>
                </a:moveTo>
                <a:cubicBezTo>
                  <a:pt x="1685" y="146"/>
                  <a:pt x="1718" y="113"/>
                  <a:pt x="1718" y="73"/>
                </a:cubicBezTo>
                <a:cubicBezTo>
                  <a:pt x="1718" y="34"/>
                  <a:pt x="1685" y="0"/>
                  <a:pt x="1644" y="0"/>
                </a:cubicBezTo>
                <a:cubicBezTo>
                  <a:pt x="1605" y="0"/>
                  <a:pt x="1572" y="34"/>
                  <a:pt x="1572" y="73"/>
                </a:cubicBezTo>
                <a:cubicBezTo>
                  <a:pt x="1572" y="113"/>
                  <a:pt x="1605" y="146"/>
                  <a:pt x="1644" y="146"/>
                </a:cubicBezTo>
                <a:close/>
                <a:moveTo>
                  <a:pt x="1586" y="659"/>
                </a:moveTo>
                <a:lnTo>
                  <a:pt x="1704" y="659"/>
                </a:lnTo>
                <a:lnTo>
                  <a:pt x="1704" y="201"/>
                </a:lnTo>
                <a:lnTo>
                  <a:pt x="1586" y="201"/>
                </a:lnTo>
                <a:lnTo>
                  <a:pt x="1586" y="659"/>
                </a:lnTo>
                <a:close/>
                <a:moveTo>
                  <a:pt x="2180" y="201"/>
                </a:moveTo>
                <a:lnTo>
                  <a:pt x="1928" y="201"/>
                </a:lnTo>
                <a:lnTo>
                  <a:pt x="1928" y="196"/>
                </a:lnTo>
                <a:cubicBezTo>
                  <a:pt x="1928" y="134"/>
                  <a:pt x="1963" y="118"/>
                  <a:pt x="2025" y="118"/>
                </a:cubicBezTo>
                <a:cubicBezTo>
                  <a:pt x="2058" y="118"/>
                  <a:pt x="2093" y="121"/>
                  <a:pt x="2132" y="126"/>
                </a:cubicBezTo>
                <a:lnTo>
                  <a:pt x="2132" y="18"/>
                </a:lnTo>
                <a:cubicBezTo>
                  <a:pt x="2094" y="9"/>
                  <a:pt x="2059" y="5"/>
                  <a:pt x="2025" y="5"/>
                </a:cubicBezTo>
                <a:cubicBezTo>
                  <a:pt x="1879" y="5"/>
                  <a:pt x="1809" y="70"/>
                  <a:pt x="1809" y="196"/>
                </a:cubicBezTo>
                <a:lnTo>
                  <a:pt x="1809" y="201"/>
                </a:lnTo>
                <a:lnTo>
                  <a:pt x="1743" y="201"/>
                </a:lnTo>
                <a:lnTo>
                  <a:pt x="1743" y="314"/>
                </a:lnTo>
                <a:lnTo>
                  <a:pt x="1809" y="314"/>
                </a:lnTo>
                <a:lnTo>
                  <a:pt x="1809" y="659"/>
                </a:lnTo>
                <a:lnTo>
                  <a:pt x="1928" y="659"/>
                </a:lnTo>
                <a:lnTo>
                  <a:pt x="1928" y="314"/>
                </a:lnTo>
                <a:lnTo>
                  <a:pt x="2062" y="314"/>
                </a:lnTo>
                <a:lnTo>
                  <a:pt x="2062" y="659"/>
                </a:lnTo>
                <a:lnTo>
                  <a:pt x="2180" y="659"/>
                </a:lnTo>
                <a:lnTo>
                  <a:pt x="2180" y="201"/>
                </a:lnTo>
                <a:close/>
                <a:moveTo>
                  <a:pt x="2473" y="672"/>
                </a:moveTo>
                <a:cubicBezTo>
                  <a:pt x="2562" y="672"/>
                  <a:pt x="2640" y="624"/>
                  <a:pt x="2680" y="553"/>
                </a:cubicBezTo>
                <a:lnTo>
                  <a:pt x="2577" y="494"/>
                </a:lnTo>
                <a:cubicBezTo>
                  <a:pt x="2559" y="532"/>
                  <a:pt x="2519" y="554"/>
                  <a:pt x="2472" y="554"/>
                </a:cubicBezTo>
                <a:cubicBezTo>
                  <a:pt x="2401" y="554"/>
                  <a:pt x="2349" y="502"/>
                  <a:pt x="2349" y="430"/>
                </a:cubicBezTo>
                <a:cubicBezTo>
                  <a:pt x="2349" y="357"/>
                  <a:pt x="2401" y="304"/>
                  <a:pt x="2472" y="304"/>
                </a:cubicBezTo>
                <a:cubicBezTo>
                  <a:pt x="2519" y="304"/>
                  <a:pt x="2558" y="328"/>
                  <a:pt x="2576" y="366"/>
                </a:cubicBezTo>
                <a:lnTo>
                  <a:pt x="2678" y="306"/>
                </a:lnTo>
                <a:cubicBezTo>
                  <a:pt x="2640" y="236"/>
                  <a:pt x="2562" y="188"/>
                  <a:pt x="2473" y="188"/>
                </a:cubicBezTo>
                <a:cubicBezTo>
                  <a:pt x="2333" y="188"/>
                  <a:pt x="2231" y="293"/>
                  <a:pt x="2231" y="430"/>
                </a:cubicBezTo>
                <a:cubicBezTo>
                  <a:pt x="2231" y="566"/>
                  <a:pt x="2333" y="672"/>
                  <a:pt x="2473" y="672"/>
                </a:cubicBezTo>
                <a:close/>
                <a:moveTo>
                  <a:pt x="3049" y="201"/>
                </a:moveTo>
                <a:lnTo>
                  <a:pt x="3049" y="255"/>
                </a:lnTo>
                <a:cubicBezTo>
                  <a:pt x="3016" y="214"/>
                  <a:pt x="2967" y="188"/>
                  <a:pt x="2900" y="188"/>
                </a:cubicBezTo>
                <a:cubicBezTo>
                  <a:pt x="2778" y="188"/>
                  <a:pt x="2677" y="293"/>
                  <a:pt x="2677" y="430"/>
                </a:cubicBezTo>
                <a:cubicBezTo>
                  <a:pt x="2677" y="566"/>
                  <a:pt x="2778" y="672"/>
                  <a:pt x="2900" y="672"/>
                </a:cubicBezTo>
                <a:cubicBezTo>
                  <a:pt x="2967" y="672"/>
                  <a:pt x="3016" y="646"/>
                  <a:pt x="3049" y="605"/>
                </a:cubicBezTo>
                <a:lnTo>
                  <a:pt x="3049" y="659"/>
                </a:lnTo>
                <a:lnTo>
                  <a:pt x="3167" y="659"/>
                </a:lnTo>
                <a:lnTo>
                  <a:pt x="3167" y="201"/>
                </a:lnTo>
                <a:lnTo>
                  <a:pt x="3049" y="201"/>
                </a:lnTo>
                <a:close/>
                <a:moveTo>
                  <a:pt x="2922" y="559"/>
                </a:moveTo>
                <a:cubicBezTo>
                  <a:pt x="2849" y="559"/>
                  <a:pt x="2795" y="507"/>
                  <a:pt x="2795" y="430"/>
                </a:cubicBezTo>
                <a:cubicBezTo>
                  <a:pt x="2795" y="353"/>
                  <a:pt x="2849" y="301"/>
                  <a:pt x="2922" y="301"/>
                </a:cubicBezTo>
                <a:cubicBezTo>
                  <a:pt x="2995" y="301"/>
                  <a:pt x="3049" y="353"/>
                  <a:pt x="3049" y="430"/>
                </a:cubicBezTo>
                <a:cubicBezTo>
                  <a:pt x="3049" y="507"/>
                  <a:pt x="2995" y="559"/>
                  <a:pt x="2922" y="559"/>
                </a:cubicBezTo>
                <a:close/>
                <a:moveTo>
                  <a:pt x="3588" y="18"/>
                </a:moveTo>
                <a:lnTo>
                  <a:pt x="3588" y="255"/>
                </a:lnTo>
                <a:cubicBezTo>
                  <a:pt x="3555" y="213"/>
                  <a:pt x="3506" y="188"/>
                  <a:pt x="3439" y="188"/>
                </a:cubicBezTo>
                <a:cubicBezTo>
                  <a:pt x="3317" y="188"/>
                  <a:pt x="3216" y="293"/>
                  <a:pt x="3216" y="430"/>
                </a:cubicBezTo>
                <a:cubicBezTo>
                  <a:pt x="3216" y="566"/>
                  <a:pt x="3317" y="672"/>
                  <a:pt x="3439" y="672"/>
                </a:cubicBezTo>
                <a:cubicBezTo>
                  <a:pt x="3506" y="672"/>
                  <a:pt x="3555" y="647"/>
                  <a:pt x="3588" y="605"/>
                </a:cubicBezTo>
                <a:lnTo>
                  <a:pt x="3588" y="659"/>
                </a:lnTo>
                <a:lnTo>
                  <a:pt x="3706" y="659"/>
                </a:lnTo>
                <a:lnTo>
                  <a:pt x="3706" y="18"/>
                </a:lnTo>
                <a:lnTo>
                  <a:pt x="3588" y="18"/>
                </a:lnTo>
                <a:close/>
                <a:moveTo>
                  <a:pt x="3461" y="559"/>
                </a:moveTo>
                <a:cubicBezTo>
                  <a:pt x="3388" y="559"/>
                  <a:pt x="3334" y="507"/>
                  <a:pt x="3334" y="430"/>
                </a:cubicBezTo>
                <a:cubicBezTo>
                  <a:pt x="3334" y="353"/>
                  <a:pt x="3388" y="301"/>
                  <a:pt x="3461" y="301"/>
                </a:cubicBezTo>
                <a:cubicBezTo>
                  <a:pt x="3534" y="301"/>
                  <a:pt x="3588" y="353"/>
                  <a:pt x="3588" y="430"/>
                </a:cubicBezTo>
                <a:cubicBezTo>
                  <a:pt x="3588" y="507"/>
                  <a:pt x="3534" y="559"/>
                  <a:pt x="3461" y="559"/>
                </a:cubicBezTo>
                <a:close/>
                <a:moveTo>
                  <a:pt x="4128" y="201"/>
                </a:moveTo>
                <a:lnTo>
                  <a:pt x="4128" y="255"/>
                </a:lnTo>
                <a:cubicBezTo>
                  <a:pt x="4096" y="214"/>
                  <a:pt x="4046" y="188"/>
                  <a:pt x="3979" y="188"/>
                </a:cubicBezTo>
                <a:cubicBezTo>
                  <a:pt x="3857" y="188"/>
                  <a:pt x="3757" y="293"/>
                  <a:pt x="3757" y="430"/>
                </a:cubicBezTo>
                <a:cubicBezTo>
                  <a:pt x="3757" y="566"/>
                  <a:pt x="3857" y="672"/>
                  <a:pt x="3979" y="672"/>
                </a:cubicBezTo>
                <a:cubicBezTo>
                  <a:pt x="4046" y="672"/>
                  <a:pt x="4096" y="646"/>
                  <a:pt x="4128" y="605"/>
                </a:cubicBezTo>
                <a:lnTo>
                  <a:pt x="4128" y="659"/>
                </a:lnTo>
                <a:lnTo>
                  <a:pt x="4247" y="659"/>
                </a:lnTo>
                <a:lnTo>
                  <a:pt x="4247" y="201"/>
                </a:lnTo>
                <a:lnTo>
                  <a:pt x="4128" y="201"/>
                </a:lnTo>
                <a:close/>
                <a:moveTo>
                  <a:pt x="4001" y="559"/>
                </a:moveTo>
                <a:cubicBezTo>
                  <a:pt x="3929" y="559"/>
                  <a:pt x="3875" y="507"/>
                  <a:pt x="3875" y="430"/>
                </a:cubicBezTo>
                <a:cubicBezTo>
                  <a:pt x="3875" y="353"/>
                  <a:pt x="3929" y="301"/>
                  <a:pt x="4001" y="301"/>
                </a:cubicBezTo>
                <a:cubicBezTo>
                  <a:pt x="4074" y="301"/>
                  <a:pt x="4128" y="353"/>
                  <a:pt x="4128" y="430"/>
                </a:cubicBezTo>
                <a:cubicBezTo>
                  <a:pt x="4128" y="507"/>
                  <a:pt x="4074" y="559"/>
                  <a:pt x="4001" y="559"/>
                </a:cubicBezTo>
                <a:close/>
              </a:path>
            </a:pathLst>
          </a:cu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024563" y="3881438"/>
            <a:ext cx="423863" cy="720725"/>
          </a:xfrm>
          <a:custGeom>
            <a:avLst/>
            <a:gdLst>
              <a:gd name="T0" fmla="*/ 1792 w 1880"/>
              <a:gd name="T1" fmla="*/ 2698 h 3181"/>
              <a:gd name="T2" fmla="*/ 1660 w 1880"/>
              <a:gd name="T3" fmla="*/ 2769 h 3181"/>
              <a:gd name="T4" fmla="*/ 1528 w 1880"/>
              <a:gd name="T5" fmla="*/ 2840 h 3181"/>
              <a:gd name="T6" fmla="*/ 1396 w 1880"/>
              <a:gd name="T7" fmla="*/ 2911 h 3181"/>
              <a:gd name="T8" fmla="*/ 1264 w 1880"/>
              <a:gd name="T9" fmla="*/ 2982 h 3181"/>
              <a:gd name="T10" fmla="*/ 1132 w 1880"/>
              <a:gd name="T11" fmla="*/ 3053 h 3181"/>
              <a:gd name="T12" fmla="*/ 999 w 1880"/>
              <a:gd name="T13" fmla="*/ 3125 h 3181"/>
              <a:gd name="T14" fmla="*/ 879 w 1880"/>
              <a:gd name="T15" fmla="*/ 3124 h 3181"/>
              <a:gd name="T16" fmla="*/ 747 w 1880"/>
              <a:gd name="T17" fmla="*/ 3052 h 3181"/>
              <a:gd name="T18" fmla="*/ 615 w 1880"/>
              <a:gd name="T19" fmla="*/ 2981 h 3181"/>
              <a:gd name="T20" fmla="*/ 483 w 1880"/>
              <a:gd name="T21" fmla="*/ 2910 h 3181"/>
              <a:gd name="T22" fmla="*/ 351 w 1880"/>
              <a:gd name="T23" fmla="*/ 2839 h 3181"/>
              <a:gd name="T24" fmla="*/ 219 w 1880"/>
              <a:gd name="T25" fmla="*/ 2768 h 3181"/>
              <a:gd name="T26" fmla="*/ 87 w 1880"/>
              <a:gd name="T27" fmla="*/ 2697 h 3181"/>
              <a:gd name="T28" fmla="*/ 25 w 1880"/>
              <a:gd name="T29" fmla="*/ 2671 h 3181"/>
              <a:gd name="T30" fmla="*/ 25 w 1880"/>
              <a:gd name="T31" fmla="*/ 2474 h 3181"/>
              <a:gd name="T32" fmla="*/ 25 w 1880"/>
              <a:gd name="T33" fmla="*/ 2324 h 3181"/>
              <a:gd name="T34" fmla="*/ 25 w 1880"/>
              <a:gd name="T35" fmla="*/ 2174 h 3181"/>
              <a:gd name="T36" fmla="*/ 25 w 1880"/>
              <a:gd name="T37" fmla="*/ 2024 h 3181"/>
              <a:gd name="T38" fmla="*/ 25 w 1880"/>
              <a:gd name="T39" fmla="*/ 1874 h 3181"/>
              <a:gd name="T40" fmla="*/ 25 w 1880"/>
              <a:gd name="T41" fmla="*/ 1724 h 3181"/>
              <a:gd name="T42" fmla="*/ 25 w 1880"/>
              <a:gd name="T43" fmla="*/ 1574 h 3181"/>
              <a:gd name="T44" fmla="*/ 25 w 1880"/>
              <a:gd name="T45" fmla="*/ 1424 h 3181"/>
              <a:gd name="T46" fmla="*/ 25 w 1880"/>
              <a:gd name="T47" fmla="*/ 1274 h 3181"/>
              <a:gd name="T48" fmla="*/ 25 w 1880"/>
              <a:gd name="T49" fmla="*/ 1124 h 3181"/>
              <a:gd name="T50" fmla="*/ 25 w 1880"/>
              <a:gd name="T51" fmla="*/ 974 h 3181"/>
              <a:gd name="T52" fmla="*/ 25 w 1880"/>
              <a:gd name="T53" fmla="*/ 824 h 3181"/>
              <a:gd name="T54" fmla="*/ 25 w 1880"/>
              <a:gd name="T55" fmla="*/ 674 h 3181"/>
              <a:gd name="T56" fmla="*/ 25 w 1880"/>
              <a:gd name="T57" fmla="*/ 524 h 3181"/>
              <a:gd name="T58" fmla="*/ 25 w 1880"/>
              <a:gd name="T59" fmla="*/ 374 h 3181"/>
              <a:gd name="T60" fmla="*/ 25 w 1880"/>
              <a:gd name="T61" fmla="*/ 224 h 3181"/>
              <a:gd name="T62" fmla="*/ 25 w 1880"/>
              <a:gd name="T63" fmla="*/ 74 h 3181"/>
              <a:gd name="T64" fmla="*/ 52 w 1880"/>
              <a:gd name="T65" fmla="*/ 0 h 3181"/>
              <a:gd name="T66" fmla="*/ 202 w 1880"/>
              <a:gd name="T67" fmla="*/ 0 h 3181"/>
              <a:gd name="T68" fmla="*/ 352 w 1880"/>
              <a:gd name="T69" fmla="*/ 0 h 3181"/>
              <a:gd name="T70" fmla="*/ 502 w 1880"/>
              <a:gd name="T71" fmla="*/ 0 h 3181"/>
              <a:gd name="T72" fmla="*/ 652 w 1880"/>
              <a:gd name="T73" fmla="*/ 0 h 3181"/>
              <a:gd name="T74" fmla="*/ 802 w 1880"/>
              <a:gd name="T75" fmla="*/ 0 h 3181"/>
              <a:gd name="T76" fmla="*/ 952 w 1880"/>
              <a:gd name="T77" fmla="*/ 0 h 3181"/>
              <a:gd name="T78" fmla="*/ 1102 w 1880"/>
              <a:gd name="T79" fmla="*/ 0 h 3181"/>
              <a:gd name="T80" fmla="*/ 1252 w 1880"/>
              <a:gd name="T81" fmla="*/ 0 h 3181"/>
              <a:gd name="T82" fmla="*/ 1402 w 1880"/>
              <a:gd name="T83" fmla="*/ 0 h 3181"/>
              <a:gd name="T84" fmla="*/ 1552 w 1880"/>
              <a:gd name="T85" fmla="*/ 0 h 3181"/>
              <a:gd name="T86" fmla="*/ 1702 w 1880"/>
              <a:gd name="T87" fmla="*/ 0 h 3181"/>
              <a:gd name="T88" fmla="*/ 1852 w 1880"/>
              <a:gd name="T89" fmla="*/ 0 h 3181"/>
              <a:gd name="T90" fmla="*/ 1855 w 1880"/>
              <a:gd name="T91" fmla="*/ 71 h 3181"/>
              <a:gd name="T92" fmla="*/ 1855 w 1880"/>
              <a:gd name="T93" fmla="*/ 221 h 3181"/>
              <a:gd name="T94" fmla="*/ 1855 w 1880"/>
              <a:gd name="T95" fmla="*/ 371 h 3181"/>
              <a:gd name="T96" fmla="*/ 1855 w 1880"/>
              <a:gd name="T97" fmla="*/ 521 h 3181"/>
              <a:gd name="T98" fmla="*/ 1855 w 1880"/>
              <a:gd name="T99" fmla="*/ 671 h 3181"/>
              <a:gd name="T100" fmla="*/ 1855 w 1880"/>
              <a:gd name="T101" fmla="*/ 821 h 3181"/>
              <a:gd name="T102" fmla="*/ 1855 w 1880"/>
              <a:gd name="T103" fmla="*/ 971 h 3181"/>
              <a:gd name="T104" fmla="*/ 1855 w 1880"/>
              <a:gd name="T105" fmla="*/ 1121 h 3181"/>
              <a:gd name="T106" fmla="*/ 1855 w 1880"/>
              <a:gd name="T107" fmla="*/ 1271 h 3181"/>
              <a:gd name="T108" fmla="*/ 1855 w 1880"/>
              <a:gd name="T109" fmla="*/ 1421 h 3181"/>
              <a:gd name="T110" fmla="*/ 1855 w 1880"/>
              <a:gd name="T111" fmla="*/ 1571 h 3181"/>
              <a:gd name="T112" fmla="*/ 1855 w 1880"/>
              <a:gd name="T113" fmla="*/ 1721 h 3181"/>
              <a:gd name="T114" fmla="*/ 1855 w 1880"/>
              <a:gd name="T115" fmla="*/ 1871 h 3181"/>
              <a:gd name="T116" fmla="*/ 1855 w 1880"/>
              <a:gd name="T117" fmla="*/ 2021 h 3181"/>
              <a:gd name="T118" fmla="*/ 1855 w 1880"/>
              <a:gd name="T119" fmla="*/ 2171 h 3181"/>
              <a:gd name="T120" fmla="*/ 1855 w 1880"/>
              <a:gd name="T121" fmla="*/ 2321 h 3181"/>
              <a:gd name="T122" fmla="*/ 1855 w 1880"/>
              <a:gd name="T123" fmla="*/ 2471 h 3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0" h="3181">
                <a:moveTo>
                  <a:pt x="1855" y="2621"/>
                </a:moveTo>
                <a:lnTo>
                  <a:pt x="1880" y="2621"/>
                </a:lnTo>
                <a:lnTo>
                  <a:pt x="1880" y="2671"/>
                </a:lnTo>
                <a:lnTo>
                  <a:pt x="1863" y="2671"/>
                </a:lnTo>
                <a:lnTo>
                  <a:pt x="1870" y="2684"/>
                </a:lnTo>
                <a:lnTo>
                  <a:pt x="1826" y="2708"/>
                </a:lnTo>
                <a:lnTo>
                  <a:pt x="1814" y="2686"/>
                </a:lnTo>
                <a:lnTo>
                  <a:pt x="1855" y="2664"/>
                </a:lnTo>
                <a:lnTo>
                  <a:pt x="1855" y="2621"/>
                </a:lnTo>
                <a:close/>
                <a:moveTo>
                  <a:pt x="1792" y="2698"/>
                </a:moveTo>
                <a:lnTo>
                  <a:pt x="1804" y="2720"/>
                </a:lnTo>
                <a:lnTo>
                  <a:pt x="1760" y="2744"/>
                </a:lnTo>
                <a:lnTo>
                  <a:pt x="1748" y="2722"/>
                </a:lnTo>
                <a:lnTo>
                  <a:pt x="1792" y="2698"/>
                </a:lnTo>
                <a:close/>
                <a:moveTo>
                  <a:pt x="1726" y="2733"/>
                </a:moveTo>
                <a:lnTo>
                  <a:pt x="1738" y="2756"/>
                </a:lnTo>
                <a:lnTo>
                  <a:pt x="1694" y="2779"/>
                </a:lnTo>
                <a:lnTo>
                  <a:pt x="1682" y="2757"/>
                </a:lnTo>
                <a:lnTo>
                  <a:pt x="1726" y="2733"/>
                </a:lnTo>
                <a:close/>
                <a:moveTo>
                  <a:pt x="1660" y="2769"/>
                </a:moveTo>
                <a:lnTo>
                  <a:pt x="1672" y="2791"/>
                </a:lnTo>
                <a:lnTo>
                  <a:pt x="1628" y="2815"/>
                </a:lnTo>
                <a:lnTo>
                  <a:pt x="1616" y="2793"/>
                </a:lnTo>
                <a:lnTo>
                  <a:pt x="1660" y="2769"/>
                </a:lnTo>
                <a:close/>
                <a:moveTo>
                  <a:pt x="1594" y="2805"/>
                </a:moveTo>
                <a:lnTo>
                  <a:pt x="1606" y="2827"/>
                </a:lnTo>
                <a:lnTo>
                  <a:pt x="1562" y="2850"/>
                </a:lnTo>
                <a:lnTo>
                  <a:pt x="1550" y="2828"/>
                </a:lnTo>
                <a:lnTo>
                  <a:pt x="1594" y="2805"/>
                </a:lnTo>
                <a:close/>
                <a:moveTo>
                  <a:pt x="1528" y="2840"/>
                </a:moveTo>
                <a:lnTo>
                  <a:pt x="1540" y="2862"/>
                </a:lnTo>
                <a:lnTo>
                  <a:pt x="1496" y="2886"/>
                </a:lnTo>
                <a:lnTo>
                  <a:pt x="1484" y="2864"/>
                </a:lnTo>
                <a:lnTo>
                  <a:pt x="1528" y="2840"/>
                </a:lnTo>
                <a:close/>
                <a:moveTo>
                  <a:pt x="1462" y="2876"/>
                </a:moveTo>
                <a:lnTo>
                  <a:pt x="1474" y="2898"/>
                </a:lnTo>
                <a:lnTo>
                  <a:pt x="1430" y="2921"/>
                </a:lnTo>
                <a:lnTo>
                  <a:pt x="1418" y="2899"/>
                </a:lnTo>
                <a:lnTo>
                  <a:pt x="1462" y="2876"/>
                </a:lnTo>
                <a:close/>
                <a:moveTo>
                  <a:pt x="1396" y="2911"/>
                </a:moveTo>
                <a:lnTo>
                  <a:pt x="1407" y="2933"/>
                </a:lnTo>
                <a:lnTo>
                  <a:pt x="1363" y="2957"/>
                </a:lnTo>
                <a:lnTo>
                  <a:pt x="1352" y="2935"/>
                </a:lnTo>
                <a:lnTo>
                  <a:pt x="1396" y="2911"/>
                </a:lnTo>
                <a:close/>
                <a:moveTo>
                  <a:pt x="1330" y="2947"/>
                </a:moveTo>
                <a:lnTo>
                  <a:pt x="1341" y="2969"/>
                </a:lnTo>
                <a:lnTo>
                  <a:pt x="1297" y="2993"/>
                </a:lnTo>
                <a:lnTo>
                  <a:pt x="1286" y="2970"/>
                </a:lnTo>
                <a:lnTo>
                  <a:pt x="1330" y="2947"/>
                </a:lnTo>
                <a:close/>
                <a:moveTo>
                  <a:pt x="1264" y="2982"/>
                </a:moveTo>
                <a:lnTo>
                  <a:pt x="1275" y="3004"/>
                </a:lnTo>
                <a:lnTo>
                  <a:pt x="1231" y="3028"/>
                </a:lnTo>
                <a:lnTo>
                  <a:pt x="1220" y="3006"/>
                </a:lnTo>
                <a:lnTo>
                  <a:pt x="1264" y="2982"/>
                </a:lnTo>
                <a:close/>
                <a:moveTo>
                  <a:pt x="1198" y="3018"/>
                </a:moveTo>
                <a:lnTo>
                  <a:pt x="1209" y="3040"/>
                </a:lnTo>
                <a:lnTo>
                  <a:pt x="1165" y="3064"/>
                </a:lnTo>
                <a:lnTo>
                  <a:pt x="1154" y="3042"/>
                </a:lnTo>
                <a:lnTo>
                  <a:pt x="1198" y="3018"/>
                </a:lnTo>
                <a:close/>
                <a:moveTo>
                  <a:pt x="1132" y="3053"/>
                </a:moveTo>
                <a:lnTo>
                  <a:pt x="1143" y="3075"/>
                </a:lnTo>
                <a:lnTo>
                  <a:pt x="1099" y="3099"/>
                </a:lnTo>
                <a:lnTo>
                  <a:pt x="1087" y="3077"/>
                </a:lnTo>
                <a:lnTo>
                  <a:pt x="1132" y="3053"/>
                </a:lnTo>
                <a:close/>
                <a:moveTo>
                  <a:pt x="1065" y="3089"/>
                </a:moveTo>
                <a:lnTo>
                  <a:pt x="1077" y="3111"/>
                </a:lnTo>
                <a:lnTo>
                  <a:pt x="1033" y="3135"/>
                </a:lnTo>
                <a:lnTo>
                  <a:pt x="1021" y="3113"/>
                </a:lnTo>
                <a:lnTo>
                  <a:pt x="1065" y="3089"/>
                </a:lnTo>
                <a:close/>
                <a:moveTo>
                  <a:pt x="999" y="3125"/>
                </a:moveTo>
                <a:lnTo>
                  <a:pt x="1011" y="3147"/>
                </a:lnTo>
                <a:lnTo>
                  <a:pt x="967" y="3170"/>
                </a:lnTo>
                <a:lnTo>
                  <a:pt x="955" y="3148"/>
                </a:lnTo>
                <a:lnTo>
                  <a:pt x="999" y="3125"/>
                </a:lnTo>
                <a:close/>
                <a:moveTo>
                  <a:pt x="945" y="3159"/>
                </a:moveTo>
                <a:lnTo>
                  <a:pt x="933" y="3181"/>
                </a:lnTo>
                <a:lnTo>
                  <a:pt x="889" y="3157"/>
                </a:lnTo>
                <a:lnTo>
                  <a:pt x="901" y="3135"/>
                </a:lnTo>
                <a:lnTo>
                  <a:pt x="945" y="3159"/>
                </a:lnTo>
                <a:close/>
                <a:moveTo>
                  <a:pt x="879" y="3124"/>
                </a:moveTo>
                <a:lnTo>
                  <a:pt x="867" y="3146"/>
                </a:lnTo>
                <a:lnTo>
                  <a:pt x="823" y="3122"/>
                </a:lnTo>
                <a:lnTo>
                  <a:pt x="835" y="3100"/>
                </a:lnTo>
                <a:lnTo>
                  <a:pt x="879" y="3124"/>
                </a:lnTo>
                <a:close/>
                <a:moveTo>
                  <a:pt x="813" y="3088"/>
                </a:moveTo>
                <a:lnTo>
                  <a:pt x="801" y="3110"/>
                </a:lnTo>
                <a:lnTo>
                  <a:pt x="757" y="3086"/>
                </a:lnTo>
                <a:lnTo>
                  <a:pt x="769" y="3064"/>
                </a:lnTo>
                <a:lnTo>
                  <a:pt x="813" y="3088"/>
                </a:lnTo>
                <a:close/>
                <a:moveTo>
                  <a:pt x="747" y="3052"/>
                </a:moveTo>
                <a:lnTo>
                  <a:pt x="735" y="3075"/>
                </a:lnTo>
                <a:lnTo>
                  <a:pt x="691" y="3051"/>
                </a:lnTo>
                <a:lnTo>
                  <a:pt x="703" y="3029"/>
                </a:lnTo>
                <a:lnTo>
                  <a:pt x="747" y="3052"/>
                </a:lnTo>
                <a:close/>
                <a:moveTo>
                  <a:pt x="681" y="3017"/>
                </a:moveTo>
                <a:lnTo>
                  <a:pt x="669" y="3039"/>
                </a:lnTo>
                <a:lnTo>
                  <a:pt x="625" y="3015"/>
                </a:lnTo>
                <a:lnTo>
                  <a:pt x="637" y="2993"/>
                </a:lnTo>
                <a:lnTo>
                  <a:pt x="681" y="3017"/>
                </a:lnTo>
                <a:close/>
                <a:moveTo>
                  <a:pt x="615" y="2981"/>
                </a:moveTo>
                <a:lnTo>
                  <a:pt x="603" y="3003"/>
                </a:lnTo>
                <a:lnTo>
                  <a:pt x="559" y="2980"/>
                </a:lnTo>
                <a:lnTo>
                  <a:pt x="571" y="2958"/>
                </a:lnTo>
                <a:lnTo>
                  <a:pt x="615" y="2981"/>
                </a:lnTo>
                <a:close/>
                <a:moveTo>
                  <a:pt x="549" y="2946"/>
                </a:moveTo>
                <a:lnTo>
                  <a:pt x="537" y="2968"/>
                </a:lnTo>
                <a:lnTo>
                  <a:pt x="493" y="2944"/>
                </a:lnTo>
                <a:lnTo>
                  <a:pt x="505" y="2922"/>
                </a:lnTo>
                <a:lnTo>
                  <a:pt x="549" y="2946"/>
                </a:lnTo>
                <a:close/>
                <a:moveTo>
                  <a:pt x="483" y="2910"/>
                </a:moveTo>
                <a:lnTo>
                  <a:pt x="471" y="2932"/>
                </a:lnTo>
                <a:lnTo>
                  <a:pt x="427" y="2909"/>
                </a:lnTo>
                <a:lnTo>
                  <a:pt x="439" y="2887"/>
                </a:lnTo>
                <a:lnTo>
                  <a:pt x="483" y="2910"/>
                </a:lnTo>
                <a:close/>
                <a:moveTo>
                  <a:pt x="417" y="2875"/>
                </a:moveTo>
                <a:lnTo>
                  <a:pt x="405" y="2897"/>
                </a:lnTo>
                <a:lnTo>
                  <a:pt x="361" y="2873"/>
                </a:lnTo>
                <a:lnTo>
                  <a:pt x="373" y="2851"/>
                </a:lnTo>
                <a:lnTo>
                  <a:pt x="417" y="2875"/>
                </a:lnTo>
                <a:close/>
                <a:moveTo>
                  <a:pt x="351" y="2839"/>
                </a:moveTo>
                <a:lnTo>
                  <a:pt x="339" y="2861"/>
                </a:lnTo>
                <a:lnTo>
                  <a:pt x="295" y="2838"/>
                </a:lnTo>
                <a:lnTo>
                  <a:pt x="307" y="2815"/>
                </a:lnTo>
                <a:lnTo>
                  <a:pt x="351" y="2839"/>
                </a:lnTo>
                <a:close/>
                <a:moveTo>
                  <a:pt x="285" y="2804"/>
                </a:moveTo>
                <a:lnTo>
                  <a:pt x="273" y="2826"/>
                </a:lnTo>
                <a:lnTo>
                  <a:pt x="229" y="2802"/>
                </a:lnTo>
                <a:lnTo>
                  <a:pt x="241" y="2780"/>
                </a:lnTo>
                <a:lnTo>
                  <a:pt x="285" y="2804"/>
                </a:lnTo>
                <a:close/>
                <a:moveTo>
                  <a:pt x="219" y="2768"/>
                </a:moveTo>
                <a:lnTo>
                  <a:pt x="207" y="2790"/>
                </a:lnTo>
                <a:lnTo>
                  <a:pt x="163" y="2766"/>
                </a:lnTo>
                <a:lnTo>
                  <a:pt x="175" y="2744"/>
                </a:lnTo>
                <a:lnTo>
                  <a:pt x="219" y="2768"/>
                </a:lnTo>
                <a:close/>
                <a:moveTo>
                  <a:pt x="153" y="2733"/>
                </a:moveTo>
                <a:lnTo>
                  <a:pt x="141" y="2755"/>
                </a:lnTo>
                <a:lnTo>
                  <a:pt x="97" y="2731"/>
                </a:lnTo>
                <a:lnTo>
                  <a:pt x="109" y="2709"/>
                </a:lnTo>
                <a:lnTo>
                  <a:pt x="153" y="2733"/>
                </a:lnTo>
                <a:close/>
                <a:moveTo>
                  <a:pt x="87" y="2697"/>
                </a:moveTo>
                <a:lnTo>
                  <a:pt x="75" y="2719"/>
                </a:lnTo>
                <a:lnTo>
                  <a:pt x="31" y="2695"/>
                </a:lnTo>
                <a:lnTo>
                  <a:pt x="43" y="2673"/>
                </a:lnTo>
                <a:lnTo>
                  <a:pt x="87" y="2697"/>
                </a:lnTo>
                <a:close/>
                <a:moveTo>
                  <a:pt x="11" y="2680"/>
                </a:moveTo>
                <a:lnTo>
                  <a:pt x="9" y="2683"/>
                </a:lnTo>
                <a:lnTo>
                  <a:pt x="0" y="2679"/>
                </a:lnTo>
                <a:lnTo>
                  <a:pt x="0" y="2624"/>
                </a:lnTo>
                <a:lnTo>
                  <a:pt x="25" y="2624"/>
                </a:lnTo>
                <a:lnTo>
                  <a:pt x="25" y="2671"/>
                </a:lnTo>
                <a:lnTo>
                  <a:pt x="11" y="2680"/>
                </a:lnTo>
                <a:close/>
                <a:moveTo>
                  <a:pt x="25" y="2599"/>
                </a:moveTo>
                <a:lnTo>
                  <a:pt x="0" y="2599"/>
                </a:lnTo>
                <a:lnTo>
                  <a:pt x="0" y="2549"/>
                </a:lnTo>
                <a:lnTo>
                  <a:pt x="25" y="2549"/>
                </a:lnTo>
                <a:lnTo>
                  <a:pt x="25" y="2599"/>
                </a:lnTo>
                <a:close/>
                <a:moveTo>
                  <a:pt x="25" y="2524"/>
                </a:moveTo>
                <a:lnTo>
                  <a:pt x="0" y="2524"/>
                </a:lnTo>
                <a:lnTo>
                  <a:pt x="0" y="2474"/>
                </a:lnTo>
                <a:lnTo>
                  <a:pt x="25" y="2474"/>
                </a:lnTo>
                <a:lnTo>
                  <a:pt x="25" y="2524"/>
                </a:lnTo>
                <a:close/>
                <a:moveTo>
                  <a:pt x="25" y="2449"/>
                </a:moveTo>
                <a:lnTo>
                  <a:pt x="0" y="2449"/>
                </a:lnTo>
                <a:lnTo>
                  <a:pt x="0" y="2399"/>
                </a:lnTo>
                <a:lnTo>
                  <a:pt x="25" y="2399"/>
                </a:lnTo>
                <a:lnTo>
                  <a:pt x="25" y="2449"/>
                </a:lnTo>
                <a:close/>
                <a:moveTo>
                  <a:pt x="25" y="2374"/>
                </a:moveTo>
                <a:lnTo>
                  <a:pt x="0" y="2374"/>
                </a:lnTo>
                <a:lnTo>
                  <a:pt x="0" y="2324"/>
                </a:lnTo>
                <a:lnTo>
                  <a:pt x="25" y="2324"/>
                </a:lnTo>
                <a:lnTo>
                  <a:pt x="25" y="2374"/>
                </a:lnTo>
                <a:close/>
                <a:moveTo>
                  <a:pt x="25" y="2299"/>
                </a:moveTo>
                <a:lnTo>
                  <a:pt x="0" y="2299"/>
                </a:lnTo>
                <a:lnTo>
                  <a:pt x="0" y="2249"/>
                </a:lnTo>
                <a:lnTo>
                  <a:pt x="25" y="2249"/>
                </a:lnTo>
                <a:lnTo>
                  <a:pt x="25" y="2299"/>
                </a:lnTo>
                <a:close/>
                <a:moveTo>
                  <a:pt x="25" y="2224"/>
                </a:moveTo>
                <a:lnTo>
                  <a:pt x="0" y="2224"/>
                </a:lnTo>
                <a:lnTo>
                  <a:pt x="0" y="2174"/>
                </a:lnTo>
                <a:lnTo>
                  <a:pt x="25" y="2174"/>
                </a:lnTo>
                <a:lnTo>
                  <a:pt x="25" y="2224"/>
                </a:lnTo>
                <a:close/>
                <a:moveTo>
                  <a:pt x="25" y="2149"/>
                </a:moveTo>
                <a:lnTo>
                  <a:pt x="0" y="2149"/>
                </a:lnTo>
                <a:lnTo>
                  <a:pt x="0" y="2099"/>
                </a:lnTo>
                <a:lnTo>
                  <a:pt x="25" y="2099"/>
                </a:lnTo>
                <a:lnTo>
                  <a:pt x="25" y="2149"/>
                </a:lnTo>
                <a:close/>
                <a:moveTo>
                  <a:pt x="25" y="2074"/>
                </a:moveTo>
                <a:lnTo>
                  <a:pt x="0" y="2074"/>
                </a:lnTo>
                <a:lnTo>
                  <a:pt x="0" y="2024"/>
                </a:lnTo>
                <a:lnTo>
                  <a:pt x="25" y="2024"/>
                </a:lnTo>
                <a:lnTo>
                  <a:pt x="25" y="2074"/>
                </a:lnTo>
                <a:close/>
                <a:moveTo>
                  <a:pt x="25" y="1999"/>
                </a:moveTo>
                <a:lnTo>
                  <a:pt x="0" y="1999"/>
                </a:lnTo>
                <a:lnTo>
                  <a:pt x="0" y="1949"/>
                </a:lnTo>
                <a:lnTo>
                  <a:pt x="25" y="1949"/>
                </a:lnTo>
                <a:lnTo>
                  <a:pt x="25" y="1999"/>
                </a:lnTo>
                <a:close/>
                <a:moveTo>
                  <a:pt x="25" y="1924"/>
                </a:moveTo>
                <a:lnTo>
                  <a:pt x="0" y="1924"/>
                </a:lnTo>
                <a:lnTo>
                  <a:pt x="0" y="1874"/>
                </a:lnTo>
                <a:lnTo>
                  <a:pt x="25" y="1874"/>
                </a:lnTo>
                <a:lnTo>
                  <a:pt x="25" y="1924"/>
                </a:lnTo>
                <a:close/>
                <a:moveTo>
                  <a:pt x="25" y="1849"/>
                </a:moveTo>
                <a:lnTo>
                  <a:pt x="0" y="1849"/>
                </a:lnTo>
                <a:lnTo>
                  <a:pt x="0" y="1799"/>
                </a:lnTo>
                <a:lnTo>
                  <a:pt x="25" y="1799"/>
                </a:lnTo>
                <a:lnTo>
                  <a:pt x="25" y="1849"/>
                </a:lnTo>
                <a:close/>
                <a:moveTo>
                  <a:pt x="25" y="1774"/>
                </a:moveTo>
                <a:lnTo>
                  <a:pt x="0" y="1774"/>
                </a:lnTo>
                <a:lnTo>
                  <a:pt x="0" y="1724"/>
                </a:lnTo>
                <a:lnTo>
                  <a:pt x="25" y="1724"/>
                </a:lnTo>
                <a:lnTo>
                  <a:pt x="25" y="1774"/>
                </a:lnTo>
                <a:close/>
                <a:moveTo>
                  <a:pt x="25" y="1699"/>
                </a:moveTo>
                <a:lnTo>
                  <a:pt x="0" y="1699"/>
                </a:lnTo>
                <a:lnTo>
                  <a:pt x="0" y="1649"/>
                </a:lnTo>
                <a:lnTo>
                  <a:pt x="25" y="1649"/>
                </a:lnTo>
                <a:lnTo>
                  <a:pt x="25" y="1699"/>
                </a:lnTo>
                <a:close/>
                <a:moveTo>
                  <a:pt x="25" y="1624"/>
                </a:moveTo>
                <a:lnTo>
                  <a:pt x="0" y="1624"/>
                </a:lnTo>
                <a:lnTo>
                  <a:pt x="0" y="1574"/>
                </a:lnTo>
                <a:lnTo>
                  <a:pt x="25" y="1574"/>
                </a:lnTo>
                <a:lnTo>
                  <a:pt x="25" y="1624"/>
                </a:lnTo>
                <a:close/>
                <a:moveTo>
                  <a:pt x="25" y="1549"/>
                </a:moveTo>
                <a:lnTo>
                  <a:pt x="0" y="1549"/>
                </a:lnTo>
                <a:lnTo>
                  <a:pt x="0" y="1499"/>
                </a:lnTo>
                <a:lnTo>
                  <a:pt x="25" y="1499"/>
                </a:lnTo>
                <a:lnTo>
                  <a:pt x="25" y="1549"/>
                </a:lnTo>
                <a:close/>
                <a:moveTo>
                  <a:pt x="25" y="1474"/>
                </a:moveTo>
                <a:lnTo>
                  <a:pt x="0" y="1474"/>
                </a:lnTo>
                <a:lnTo>
                  <a:pt x="0" y="1424"/>
                </a:lnTo>
                <a:lnTo>
                  <a:pt x="25" y="1424"/>
                </a:lnTo>
                <a:lnTo>
                  <a:pt x="25" y="1474"/>
                </a:lnTo>
                <a:close/>
                <a:moveTo>
                  <a:pt x="25" y="1399"/>
                </a:moveTo>
                <a:lnTo>
                  <a:pt x="0" y="1399"/>
                </a:lnTo>
                <a:lnTo>
                  <a:pt x="0" y="1349"/>
                </a:lnTo>
                <a:lnTo>
                  <a:pt x="25" y="1349"/>
                </a:lnTo>
                <a:lnTo>
                  <a:pt x="25" y="1399"/>
                </a:lnTo>
                <a:close/>
                <a:moveTo>
                  <a:pt x="25" y="1324"/>
                </a:moveTo>
                <a:lnTo>
                  <a:pt x="0" y="1324"/>
                </a:lnTo>
                <a:lnTo>
                  <a:pt x="0" y="1274"/>
                </a:lnTo>
                <a:lnTo>
                  <a:pt x="25" y="1274"/>
                </a:lnTo>
                <a:lnTo>
                  <a:pt x="25" y="1324"/>
                </a:lnTo>
                <a:close/>
                <a:moveTo>
                  <a:pt x="25" y="1249"/>
                </a:moveTo>
                <a:lnTo>
                  <a:pt x="0" y="1249"/>
                </a:lnTo>
                <a:lnTo>
                  <a:pt x="0" y="1199"/>
                </a:lnTo>
                <a:lnTo>
                  <a:pt x="25" y="1199"/>
                </a:lnTo>
                <a:lnTo>
                  <a:pt x="25" y="1249"/>
                </a:lnTo>
                <a:close/>
                <a:moveTo>
                  <a:pt x="25" y="1174"/>
                </a:moveTo>
                <a:lnTo>
                  <a:pt x="0" y="1174"/>
                </a:lnTo>
                <a:lnTo>
                  <a:pt x="0" y="1124"/>
                </a:lnTo>
                <a:lnTo>
                  <a:pt x="25" y="1124"/>
                </a:lnTo>
                <a:lnTo>
                  <a:pt x="25" y="1174"/>
                </a:lnTo>
                <a:close/>
                <a:moveTo>
                  <a:pt x="25" y="1099"/>
                </a:moveTo>
                <a:lnTo>
                  <a:pt x="0" y="1099"/>
                </a:lnTo>
                <a:lnTo>
                  <a:pt x="0" y="1049"/>
                </a:lnTo>
                <a:lnTo>
                  <a:pt x="25" y="1049"/>
                </a:lnTo>
                <a:lnTo>
                  <a:pt x="25" y="1099"/>
                </a:lnTo>
                <a:close/>
                <a:moveTo>
                  <a:pt x="25" y="1024"/>
                </a:moveTo>
                <a:lnTo>
                  <a:pt x="0" y="1024"/>
                </a:lnTo>
                <a:lnTo>
                  <a:pt x="0" y="974"/>
                </a:lnTo>
                <a:lnTo>
                  <a:pt x="25" y="974"/>
                </a:lnTo>
                <a:lnTo>
                  <a:pt x="25" y="1024"/>
                </a:lnTo>
                <a:close/>
                <a:moveTo>
                  <a:pt x="25" y="949"/>
                </a:moveTo>
                <a:lnTo>
                  <a:pt x="0" y="949"/>
                </a:lnTo>
                <a:lnTo>
                  <a:pt x="0" y="899"/>
                </a:lnTo>
                <a:lnTo>
                  <a:pt x="25" y="899"/>
                </a:lnTo>
                <a:lnTo>
                  <a:pt x="25" y="949"/>
                </a:lnTo>
                <a:close/>
                <a:moveTo>
                  <a:pt x="25" y="874"/>
                </a:moveTo>
                <a:lnTo>
                  <a:pt x="0" y="874"/>
                </a:lnTo>
                <a:lnTo>
                  <a:pt x="0" y="824"/>
                </a:lnTo>
                <a:lnTo>
                  <a:pt x="25" y="824"/>
                </a:lnTo>
                <a:lnTo>
                  <a:pt x="25" y="874"/>
                </a:lnTo>
                <a:close/>
                <a:moveTo>
                  <a:pt x="25" y="799"/>
                </a:moveTo>
                <a:lnTo>
                  <a:pt x="0" y="799"/>
                </a:lnTo>
                <a:lnTo>
                  <a:pt x="0" y="749"/>
                </a:lnTo>
                <a:lnTo>
                  <a:pt x="25" y="749"/>
                </a:lnTo>
                <a:lnTo>
                  <a:pt x="25" y="799"/>
                </a:lnTo>
                <a:close/>
                <a:moveTo>
                  <a:pt x="25" y="724"/>
                </a:moveTo>
                <a:lnTo>
                  <a:pt x="0" y="724"/>
                </a:lnTo>
                <a:lnTo>
                  <a:pt x="0" y="674"/>
                </a:lnTo>
                <a:lnTo>
                  <a:pt x="25" y="674"/>
                </a:lnTo>
                <a:lnTo>
                  <a:pt x="25" y="724"/>
                </a:lnTo>
                <a:close/>
                <a:moveTo>
                  <a:pt x="25" y="649"/>
                </a:moveTo>
                <a:lnTo>
                  <a:pt x="0" y="649"/>
                </a:lnTo>
                <a:lnTo>
                  <a:pt x="0" y="599"/>
                </a:lnTo>
                <a:lnTo>
                  <a:pt x="25" y="599"/>
                </a:lnTo>
                <a:lnTo>
                  <a:pt x="25" y="649"/>
                </a:lnTo>
                <a:close/>
                <a:moveTo>
                  <a:pt x="25" y="574"/>
                </a:moveTo>
                <a:lnTo>
                  <a:pt x="0" y="574"/>
                </a:lnTo>
                <a:lnTo>
                  <a:pt x="0" y="524"/>
                </a:lnTo>
                <a:lnTo>
                  <a:pt x="25" y="524"/>
                </a:lnTo>
                <a:lnTo>
                  <a:pt x="25" y="574"/>
                </a:lnTo>
                <a:close/>
                <a:moveTo>
                  <a:pt x="25" y="499"/>
                </a:moveTo>
                <a:lnTo>
                  <a:pt x="0" y="499"/>
                </a:lnTo>
                <a:lnTo>
                  <a:pt x="0" y="449"/>
                </a:lnTo>
                <a:lnTo>
                  <a:pt x="25" y="449"/>
                </a:lnTo>
                <a:lnTo>
                  <a:pt x="25" y="499"/>
                </a:lnTo>
                <a:close/>
                <a:moveTo>
                  <a:pt x="25" y="424"/>
                </a:moveTo>
                <a:lnTo>
                  <a:pt x="0" y="424"/>
                </a:lnTo>
                <a:lnTo>
                  <a:pt x="0" y="374"/>
                </a:lnTo>
                <a:lnTo>
                  <a:pt x="25" y="374"/>
                </a:lnTo>
                <a:lnTo>
                  <a:pt x="25" y="424"/>
                </a:lnTo>
                <a:close/>
                <a:moveTo>
                  <a:pt x="25" y="349"/>
                </a:moveTo>
                <a:lnTo>
                  <a:pt x="0" y="349"/>
                </a:lnTo>
                <a:lnTo>
                  <a:pt x="0" y="299"/>
                </a:lnTo>
                <a:lnTo>
                  <a:pt x="25" y="299"/>
                </a:lnTo>
                <a:lnTo>
                  <a:pt x="25" y="349"/>
                </a:lnTo>
                <a:close/>
                <a:moveTo>
                  <a:pt x="25" y="274"/>
                </a:moveTo>
                <a:lnTo>
                  <a:pt x="0" y="274"/>
                </a:lnTo>
                <a:lnTo>
                  <a:pt x="0" y="224"/>
                </a:lnTo>
                <a:lnTo>
                  <a:pt x="25" y="224"/>
                </a:lnTo>
                <a:lnTo>
                  <a:pt x="25" y="274"/>
                </a:lnTo>
                <a:close/>
                <a:moveTo>
                  <a:pt x="25" y="199"/>
                </a:moveTo>
                <a:lnTo>
                  <a:pt x="0" y="199"/>
                </a:lnTo>
                <a:lnTo>
                  <a:pt x="0" y="149"/>
                </a:lnTo>
                <a:lnTo>
                  <a:pt x="25" y="149"/>
                </a:lnTo>
                <a:lnTo>
                  <a:pt x="25" y="199"/>
                </a:lnTo>
                <a:close/>
                <a:moveTo>
                  <a:pt x="25" y="124"/>
                </a:moveTo>
                <a:lnTo>
                  <a:pt x="0" y="124"/>
                </a:lnTo>
                <a:lnTo>
                  <a:pt x="0" y="74"/>
                </a:lnTo>
                <a:lnTo>
                  <a:pt x="25" y="74"/>
                </a:lnTo>
                <a:lnTo>
                  <a:pt x="25" y="124"/>
                </a:lnTo>
                <a:close/>
                <a:moveTo>
                  <a:pt x="25" y="49"/>
                </a:moveTo>
                <a:lnTo>
                  <a:pt x="0" y="49"/>
                </a:lnTo>
                <a:lnTo>
                  <a:pt x="0" y="0"/>
                </a:lnTo>
                <a:lnTo>
                  <a:pt x="27" y="0"/>
                </a:lnTo>
                <a:lnTo>
                  <a:pt x="27" y="25"/>
                </a:lnTo>
                <a:lnTo>
                  <a:pt x="25" y="25"/>
                </a:lnTo>
                <a:lnTo>
                  <a:pt x="25" y="49"/>
                </a:lnTo>
                <a:close/>
                <a:moveTo>
                  <a:pt x="52" y="25"/>
                </a:moveTo>
                <a:lnTo>
                  <a:pt x="52" y="0"/>
                </a:lnTo>
                <a:lnTo>
                  <a:pt x="102" y="0"/>
                </a:lnTo>
                <a:lnTo>
                  <a:pt x="102" y="25"/>
                </a:lnTo>
                <a:lnTo>
                  <a:pt x="52" y="25"/>
                </a:lnTo>
                <a:close/>
                <a:moveTo>
                  <a:pt x="127" y="25"/>
                </a:moveTo>
                <a:lnTo>
                  <a:pt x="127" y="0"/>
                </a:lnTo>
                <a:lnTo>
                  <a:pt x="177" y="0"/>
                </a:lnTo>
                <a:lnTo>
                  <a:pt x="177" y="25"/>
                </a:lnTo>
                <a:lnTo>
                  <a:pt x="127" y="25"/>
                </a:lnTo>
                <a:close/>
                <a:moveTo>
                  <a:pt x="202" y="25"/>
                </a:moveTo>
                <a:lnTo>
                  <a:pt x="202" y="0"/>
                </a:lnTo>
                <a:lnTo>
                  <a:pt x="252" y="0"/>
                </a:lnTo>
                <a:lnTo>
                  <a:pt x="252" y="25"/>
                </a:lnTo>
                <a:lnTo>
                  <a:pt x="202" y="25"/>
                </a:lnTo>
                <a:close/>
                <a:moveTo>
                  <a:pt x="277" y="25"/>
                </a:moveTo>
                <a:lnTo>
                  <a:pt x="277" y="0"/>
                </a:lnTo>
                <a:lnTo>
                  <a:pt x="327" y="0"/>
                </a:lnTo>
                <a:lnTo>
                  <a:pt x="327" y="25"/>
                </a:lnTo>
                <a:lnTo>
                  <a:pt x="277" y="25"/>
                </a:lnTo>
                <a:close/>
                <a:moveTo>
                  <a:pt x="352" y="25"/>
                </a:moveTo>
                <a:lnTo>
                  <a:pt x="352" y="0"/>
                </a:lnTo>
                <a:lnTo>
                  <a:pt x="402" y="0"/>
                </a:lnTo>
                <a:lnTo>
                  <a:pt x="402" y="25"/>
                </a:lnTo>
                <a:lnTo>
                  <a:pt x="352" y="25"/>
                </a:lnTo>
                <a:close/>
                <a:moveTo>
                  <a:pt x="427" y="25"/>
                </a:moveTo>
                <a:lnTo>
                  <a:pt x="427" y="0"/>
                </a:lnTo>
                <a:lnTo>
                  <a:pt x="477" y="0"/>
                </a:lnTo>
                <a:lnTo>
                  <a:pt x="477" y="25"/>
                </a:lnTo>
                <a:lnTo>
                  <a:pt x="427" y="25"/>
                </a:lnTo>
                <a:close/>
                <a:moveTo>
                  <a:pt x="502" y="25"/>
                </a:moveTo>
                <a:lnTo>
                  <a:pt x="502" y="0"/>
                </a:lnTo>
                <a:lnTo>
                  <a:pt x="552" y="0"/>
                </a:lnTo>
                <a:lnTo>
                  <a:pt x="552" y="25"/>
                </a:lnTo>
                <a:lnTo>
                  <a:pt x="502" y="25"/>
                </a:lnTo>
                <a:close/>
                <a:moveTo>
                  <a:pt x="577" y="25"/>
                </a:moveTo>
                <a:lnTo>
                  <a:pt x="577" y="0"/>
                </a:lnTo>
                <a:lnTo>
                  <a:pt x="627" y="0"/>
                </a:lnTo>
                <a:lnTo>
                  <a:pt x="627" y="25"/>
                </a:lnTo>
                <a:lnTo>
                  <a:pt x="577" y="25"/>
                </a:lnTo>
                <a:close/>
                <a:moveTo>
                  <a:pt x="652" y="25"/>
                </a:moveTo>
                <a:lnTo>
                  <a:pt x="652" y="0"/>
                </a:lnTo>
                <a:lnTo>
                  <a:pt x="702" y="0"/>
                </a:lnTo>
                <a:lnTo>
                  <a:pt x="702" y="25"/>
                </a:lnTo>
                <a:lnTo>
                  <a:pt x="652" y="25"/>
                </a:lnTo>
                <a:close/>
                <a:moveTo>
                  <a:pt x="727" y="25"/>
                </a:moveTo>
                <a:lnTo>
                  <a:pt x="727" y="0"/>
                </a:lnTo>
                <a:lnTo>
                  <a:pt x="777" y="0"/>
                </a:lnTo>
                <a:lnTo>
                  <a:pt x="777" y="25"/>
                </a:lnTo>
                <a:lnTo>
                  <a:pt x="727" y="25"/>
                </a:lnTo>
                <a:close/>
                <a:moveTo>
                  <a:pt x="802" y="25"/>
                </a:moveTo>
                <a:lnTo>
                  <a:pt x="802" y="0"/>
                </a:lnTo>
                <a:lnTo>
                  <a:pt x="852" y="0"/>
                </a:lnTo>
                <a:lnTo>
                  <a:pt x="852" y="25"/>
                </a:lnTo>
                <a:lnTo>
                  <a:pt x="802" y="25"/>
                </a:lnTo>
                <a:close/>
                <a:moveTo>
                  <a:pt x="877" y="25"/>
                </a:moveTo>
                <a:lnTo>
                  <a:pt x="877" y="0"/>
                </a:lnTo>
                <a:lnTo>
                  <a:pt x="927" y="0"/>
                </a:lnTo>
                <a:lnTo>
                  <a:pt x="927" y="25"/>
                </a:lnTo>
                <a:lnTo>
                  <a:pt x="877" y="25"/>
                </a:lnTo>
                <a:close/>
                <a:moveTo>
                  <a:pt x="952" y="25"/>
                </a:moveTo>
                <a:lnTo>
                  <a:pt x="952" y="0"/>
                </a:lnTo>
                <a:lnTo>
                  <a:pt x="1002" y="0"/>
                </a:lnTo>
                <a:lnTo>
                  <a:pt x="1002" y="25"/>
                </a:lnTo>
                <a:lnTo>
                  <a:pt x="952" y="25"/>
                </a:lnTo>
                <a:close/>
                <a:moveTo>
                  <a:pt x="1027" y="25"/>
                </a:moveTo>
                <a:lnTo>
                  <a:pt x="1027" y="0"/>
                </a:lnTo>
                <a:lnTo>
                  <a:pt x="1077" y="0"/>
                </a:lnTo>
                <a:lnTo>
                  <a:pt x="1077" y="25"/>
                </a:lnTo>
                <a:lnTo>
                  <a:pt x="1027" y="25"/>
                </a:lnTo>
                <a:close/>
                <a:moveTo>
                  <a:pt x="1102" y="25"/>
                </a:moveTo>
                <a:lnTo>
                  <a:pt x="1102" y="0"/>
                </a:lnTo>
                <a:lnTo>
                  <a:pt x="1152" y="0"/>
                </a:lnTo>
                <a:lnTo>
                  <a:pt x="1152" y="25"/>
                </a:lnTo>
                <a:lnTo>
                  <a:pt x="1102" y="25"/>
                </a:lnTo>
                <a:close/>
                <a:moveTo>
                  <a:pt x="1177" y="25"/>
                </a:moveTo>
                <a:lnTo>
                  <a:pt x="1177" y="0"/>
                </a:lnTo>
                <a:lnTo>
                  <a:pt x="1227" y="0"/>
                </a:lnTo>
                <a:lnTo>
                  <a:pt x="1227" y="25"/>
                </a:lnTo>
                <a:lnTo>
                  <a:pt x="1177" y="25"/>
                </a:lnTo>
                <a:close/>
                <a:moveTo>
                  <a:pt x="1252" y="25"/>
                </a:moveTo>
                <a:lnTo>
                  <a:pt x="1252" y="0"/>
                </a:lnTo>
                <a:lnTo>
                  <a:pt x="1302" y="0"/>
                </a:lnTo>
                <a:lnTo>
                  <a:pt x="1302" y="25"/>
                </a:lnTo>
                <a:lnTo>
                  <a:pt x="1252" y="25"/>
                </a:lnTo>
                <a:close/>
                <a:moveTo>
                  <a:pt x="1327" y="25"/>
                </a:moveTo>
                <a:lnTo>
                  <a:pt x="1327" y="0"/>
                </a:lnTo>
                <a:lnTo>
                  <a:pt x="1377" y="0"/>
                </a:lnTo>
                <a:lnTo>
                  <a:pt x="1377" y="25"/>
                </a:lnTo>
                <a:lnTo>
                  <a:pt x="1327" y="25"/>
                </a:lnTo>
                <a:close/>
                <a:moveTo>
                  <a:pt x="1402" y="25"/>
                </a:moveTo>
                <a:lnTo>
                  <a:pt x="1402" y="0"/>
                </a:lnTo>
                <a:lnTo>
                  <a:pt x="1452" y="0"/>
                </a:lnTo>
                <a:lnTo>
                  <a:pt x="1452" y="25"/>
                </a:lnTo>
                <a:lnTo>
                  <a:pt x="1402" y="25"/>
                </a:lnTo>
                <a:close/>
                <a:moveTo>
                  <a:pt x="1477" y="25"/>
                </a:moveTo>
                <a:lnTo>
                  <a:pt x="1477" y="0"/>
                </a:lnTo>
                <a:lnTo>
                  <a:pt x="1527" y="0"/>
                </a:lnTo>
                <a:lnTo>
                  <a:pt x="1527" y="25"/>
                </a:lnTo>
                <a:lnTo>
                  <a:pt x="1477" y="25"/>
                </a:lnTo>
                <a:close/>
                <a:moveTo>
                  <a:pt x="1552" y="25"/>
                </a:moveTo>
                <a:lnTo>
                  <a:pt x="1552" y="0"/>
                </a:lnTo>
                <a:lnTo>
                  <a:pt x="1602" y="0"/>
                </a:lnTo>
                <a:lnTo>
                  <a:pt x="1602" y="25"/>
                </a:lnTo>
                <a:lnTo>
                  <a:pt x="1552" y="25"/>
                </a:lnTo>
                <a:close/>
                <a:moveTo>
                  <a:pt x="1627" y="25"/>
                </a:moveTo>
                <a:lnTo>
                  <a:pt x="1627" y="0"/>
                </a:lnTo>
                <a:lnTo>
                  <a:pt x="1677" y="0"/>
                </a:lnTo>
                <a:lnTo>
                  <a:pt x="1677" y="25"/>
                </a:lnTo>
                <a:lnTo>
                  <a:pt x="1627" y="25"/>
                </a:lnTo>
                <a:close/>
                <a:moveTo>
                  <a:pt x="1702" y="25"/>
                </a:moveTo>
                <a:lnTo>
                  <a:pt x="1702" y="0"/>
                </a:lnTo>
                <a:lnTo>
                  <a:pt x="1752" y="0"/>
                </a:lnTo>
                <a:lnTo>
                  <a:pt x="1752" y="25"/>
                </a:lnTo>
                <a:lnTo>
                  <a:pt x="1702" y="25"/>
                </a:lnTo>
                <a:close/>
                <a:moveTo>
                  <a:pt x="1777" y="25"/>
                </a:moveTo>
                <a:lnTo>
                  <a:pt x="1777" y="0"/>
                </a:lnTo>
                <a:lnTo>
                  <a:pt x="1827" y="0"/>
                </a:lnTo>
                <a:lnTo>
                  <a:pt x="1827" y="25"/>
                </a:lnTo>
                <a:lnTo>
                  <a:pt x="1777" y="25"/>
                </a:lnTo>
                <a:close/>
                <a:moveTo>
                  <a:pt x="1852" y="25"/>
                </a:moveTo>
                <a:lnTo>
                  <a:pt x="1852" y="0"/>
                </a:lnTo>
                <a:lnTo>
                  <a:pt x="1880" y="0"/>
                </a:lnTo>
                <a:lnTo>
                  <a:pt x="1880" y="46"/>
                </a:lnTo>
                <a:lnTo>
                  <a:pt x="1855" y="46"/>
                </a:lnTo>
                <a:lnTo>
                  <a:pt x="1855" y="25"/>
                </a:lnTo>
                <a:lnTo>
                  <a:pt x="1852" y="25"/>
                </a:lnTo>
                <a:close/>
                <a:moveTo>
                  <a:pt x="1855" y="71"/>
                </a:moveTo>
                <a:lnTo>
                  <a:pt x="1880" y="71"/>
                </a:lnTo>
                <a:lnTo>
                  <a:pt x="1880" y="121"/>
                </a:lnTo>
                <a:lnTo>
                  <a:pt x="1855" y="121"/>
                </a:lnTo>
                <a:lnTo>
                  <a:pt x="1855" y="71"/>
                </a:lnTo>
                <a:close/>
                <a:moveTo>
                  <a:pt x="1855" y="146"/>
                </a:moveTo>
                <a:lnTo>
                  <a:pt x="1880" y="146"/>
                </a:lnTo>
                <a:lnTo>
                  <a:pt x="1880" y="196"/>
                </a:lnTo>
                <a:lnTo>
                  <a:pt x="1855" y="196"/>
                </a:lnTo>
                <a:lnTo>
                  <a:pt x="1855" y="146"/>
                </a:lnTo>
                <a:close/>
                <a:moveTo>
                  <a:pt x="1855" y="221"/>
                </a:moveTo>
                <a:lnTo>
                  <a:pt x="1880" y="221"/>
                </a:lnTo>
                <a:lnTo>
                  <a:pt x="1880" y="271"/>
                </a:lnTo>
                <a:lnTo>
                  <a:pt x="1855" y="271"/>
                </a:lnTo>
                <a:lnTo>
                  <a:pt x="1855" y="221"/>
                </a:lnTo>
                <a:close/>
                <a:moveTo>
                  <a:pt x="1855" y="296"/>
                </a:moveTo>
                <a:lnTo>
                  <a:pt x="1880" y="296"/>
                </a:lnTo>
                <a:lnTo>
                  <a:pt x="1880" y="346"/>
                </a:lnTo>
                <a:lnTo>
                  <a:pt x="1855" y="346"/>
                </a:lnTo>
                <a:lnTo>
                  <a:pt x="1855" y="296"/>
                </a:lnTo>
                <a:close/>
                <a:moveTo>
                  <a:pt x="1855" y="371"/>
                </a:moveTo>
                <a:lnTo>
                  <a:pt x="1880" y="371"/>
                </a:lnTo>
                <a:lnTo>
                  <a:pt x="1880" y="421"/>
                </a:lnTo>
                <a:lnTo>
                  <a:pt x="1855" y="421"/>
                </a:lnTo>
                <a:lnTo>
                  <a:pt x="1855" y="371"/>
                </a:lnTo>
                <a:close/>
                <a:moveTo>
                  <a:pt x="1855" y="446"/>
                </a:moveTo>
                <a:lnTo>
                  <a:pt x="1880" y="446"/>
                </a:lnTo>
                <a:lnTo>
                  <a:pt x="1880" y="496"/>
                </a:lnTo>
                <a:lnTo>
                  <a:pt x="1855" y="496"/>
                </a:lnTo>
                <a:lnTo>
                  <a:pt x="1855" y="446"/>
                </a:lnTo>
                <a:close/>
                <a:moveTo>
                  <a:pt x="1855" y="521"/>
                </a:moveTo>
                <a:lnTo>
                  <a:pt x="1880" y="521"/>
                </a:lnTo>
                <a:lnTo>
                  <a:pt x="1880" y="571"/>
                </a:lnTo>
                <a:lnTo>
                  <a:pt x="1855" y="571"/>
                </a:lnTo>
                <a:lnTo>
                  <a:pt x="1855" y="521"/>
                </a:lnTo>
                <a:close/>
                <a:moveTo>
                  <a:pt x="1855" y="596"/>
                </a:moveTo>
                <a:lnTo>
                  <a:pt x="1880" y="596"/>
                </a:lnTo>
                <a:lnTo>
                  <a:pt x="1880" y="646"/>
                </a:lnTo>
                <a:lnTo>
                  <a:pt x="1855" y="646"/>
                </a:lnTo>
                <a:lnTo>
                  <a:pt x="1855" y="596"/>
                </a:lnTo>
                <a:close/>
                <a:moveTo>
                  <a:pt x="1855" y="671"/>
                </a:moveTo>
                <a:lnTo>
                  <a:pt x="1880" y="671"/>
                </a:lnTo>
                <a:lnTo>
                  <a:pt x="1880" y="721"/>
                </a:lnTo>
                <a:lnTo>
                  <a:pt x="1855" y="721"/>
                </a:lnTo>
                <a:lnTo>
                  <a:pt x="1855" y="671"/>
                </a:lnTo>
                <a:close/>
                <a:moveTo>
                  <a:pt x="1855" y="746"/>
                </a:moveTo>
                <a:lnTo>
                  <a:pt x="1880" y="746"/>
                </a:lnTo>
                <a:lnTo>
                  <a:pt x="1880" y="796"/>
                </a:lnTo>
                <a:lnTo>
                  <a:pt x="1855" y="796"/>
                </a:lnTo>
                <a:lnTo>
                  <a:pt x="1855" y="746"/>
                </a:lnTo>
                <a:close/>
                <a:moveTo>
                  <a:pt x="1855" y="821"/>
                </a:moveTo>
                <a:lnTo>
                  <a:pt x="1880" y="821"/>
                </a:lnTo>
                <a:lnTo>
                  <a:pt x="1880" y="871"/>
                </a:lnTo>
                <a:lnTo>
                  <a:pt x="1855" y="871"/>
                </a:lnTo>
                <a:lnTo>
                  <a:pt x="1855" y="821"/>
                </a:lnTo>
                <a:close/>
                <a:moveTo>
                  <a:pt x="1855" y="896"/>
                </a:moveTo>
                <a:lnTo>
                  <a:pt x="1880" y="896"/>
                </a:lnTo>
                <a:lnTo>
                  <a:pt x="1880" y="946"/>
                </a:lnTo>
                <a:lnTo>
                  <a:pt x="1855" y="946"/>
                </a:lnTo>
                <a:lnTo>
                  <a:pt x="1855" y="896"/>
                </a:lnTo>
                <a:close/>
                <a:moveTo>
                  <a:pt x="1855" y="971"/>
                </a:moveTo>
                <a:lnTo>
                  <a:pt x="1880" y="971"/>
                </a:lnTo>
                <a:lnTo>
                  <a:pt x="1880" y="1021"/>
                </a:lnTo>
                <a:lnTo>
                  <a:pt x="1855" y="1021"/>
                </a:lnTo>
                <a:lnTo>
                  <a:pt x="1855" y="971"/>
                </a:lnTo>
                <a:close/>
                <a:moveTo>
                  <a:pt x="1855" y="1046"/>
                </a:moveTo>
                <a:lnTo>
                  <a:pt x="1880" y="1046"/>
                </a:lnTo>
                <a:lnTo>
                  <a:pt x="1880" y="1096"/>
                </a:lnTo>
                <a:lnTo>
                  <a:pt x="1855" y="1096"/>
                </a:lnTo>
                <a:lnTo>
                  <a:pt x="1855" y="1046"/>
                </a:lnTo>
                <a:close/>
                <a:moveTo>
                  <a:pt x="1855" y="1121"/>
                </a:moveTo>
                <a:lnTo>
                  <a:pt x="1880" y="1121"/>
                </a:lnTo>
                <a:lnTo>
                  <a:pt x="1880" y="1171"/>
                </a:lnTo>
                <a:lnTo>
                  <a:pt x="1855" y="1171"/>
                </a:lnTo>
                <a:lnTo>
                  <a:pt x="1855" y="1121"/>
                </a:lnTo>
                <a:close/>
                <a:moveTo>
                  <a:pt x="1855" y="1196"/>
                </a:moveTo>
                <a:lnTo>
                  <a:pt x="1880" y="1196"/>
                </a:lnTo>
                <a:lnTo>
                  <a:pt x="1880" y="1246"/>
                </a:lnTo>
                <a:lnTo>
                  <a:pt x="1855" y="1246"/>
                </a:lnTo>
                <a:lnTo>
                  <a:pt x="1855" y="1196"/>
                </a:lnTo>
                <a:close/>
                <a:moveTo>
                  <a:pt x="1855" y="1271"/>
                </a:moveTo>
                <a:lnTo>
                  <a:pt x="1880" y="1271"/>
                </a:lnTo>
                <a:lnTo>
                  <a:pt x="1880" y="1321"/>
                </a:lnTo>
                <a:lnTo>
                  <a:pt x="1855" y="1321"/>
                </a:lnTo>
                <a:lnTo>
                  <a:pt x="1855" y="1271"/>
                </a:lnTo>
                <a:close/>
                <a:moveTo>
                  <a:pt x="1855" y="1346"/>
                </a:moveTo>
                <a:lnTo>
                  <a:pt x="1880" y="1346"/>
                </a:lnTo>
                <a:lnTo>
                  <a:pt x="1880" y="1396"/>
                </a:lnTo>
                <a:lnTo>
                  <a:pt x="1855" y="1396"/>
                </a:lnTo>
                <a:lnTo>
                  <a:pt x="1855" y="1346"/>
                </a:lnTo>
                <a:close/>
                <a:moveTo>
                  <a:pt x="1855" y="1421"/>
                </a:moveTo>
                <a:lnTo>
                  <a:pt x="1880" y="1421"/>
                </a:lnTo>
                <a:lnTo>
                  <a:pt x="1880" y="1471"/>
                </a:lnTo>
                <a:lnTo>
                  <a:pt x="1855" y="1471"/>
                </a:lnTo>
                <a:lnTo>
                  <a:pt x="1855" y="1421"/>
                </a:lnTo>
                <a:close/>
                <a:moveTo>
                  <a:pt x="1855" y="1496"/>
                </a:moveTo>
                <a:lnTo>
                  <a:pt x="1880" y="1496"/>
                </a:lnTo>
                <a:lnTo>
                  <a:pt x="1880" y="1546"/>
                </a:lnTo>
                <a:lnTo>
                  <a:pt x="1855" y="1546"/>
                </a:lnTo>
                <a:lnTo>
                  <a:pt x="1855" y="1496"/>
                </a:lnTo>
                <a:close/>
                <a:moveTo>
                  <a:pt x="1855" y="1571"/>
                </a:moveTo>
                <a:lnTo>
                  <a:pt x="1880" y="1571"/>
                </a:lnTo>
                <a:lnTo>
                  <a:pt x="1880" y="1621"/>
                </a:lnTo>
                <a:lnTo>
                  <a:pt x="1855" y="1621"/>
                </a:lnTo>
                <a:lnTo>
                  <a:pt x="1855" y="1571"/>
                </a:lnTo>
                <a:close/>
                <a:moveTo>
                  <a:pt x="1855" y="1646"/>
                </a:moveTo>
                <a:lnTo>
                  <a:pt x="1880" y="1646"/>
                </a:lnTo>
                <a:lnTo>
                  <a:pt x="1880" y="1696"/>
                </a:lnTo>
                <a:lnTo>
                  <a:pt x="1855" y="1696"/>
                </a:lnTo>
                <a:lnTo>
                  <a:pt x="1855" y="1646"/>
                </a:lnTo>
                <a:close/>
                <a:moveTo>
                  <a:pt x="1855" y="1721"/>
                </a:moveTo>
                <a:lnTo>
                  <a:pt x="1880" y="1721"/>
                </a:lnTo>
                <a:lnTo>
                  <a:pt x="1880" y="1771"/>
                </a:lnTo>
                <a:lnTo>
                  <a:pt x="1855" y="1771"/>
                </a:lnTo>
                <a:lnTo>
                  <a:pt x="1855" y="1721"/>
                </a:lnTo>
                <a:close/>
                <a:moveTo>
                  <a:pt x="1855" y="1796"/>
                </a:moveTo>
                <a:lnTo>
                  <a:pt x="1880" y="1796"/>
                </a:lnTo>
                <a:lnTo>
                  <a:pt x="1880" y="1846"/>
                </a:lnTo>
                <a:lnTo>
                  <a:pt x="1855" y="1846"/>
                </a:lnTo>
                <a:lnTo>
                  <a:pt x="1855" y="1796"/>
                </a:lnTo>
                <a:close/>
                <a:moveTo>
                  <a:pt x="1855" y="1871"/>
                </a:moveTo>
                <a:lnTo>
                  <a:pt x="1880" y="1871"/>
                </a:lnTo>
                <a:lnTo>
                  <a:pt x="1880" y="1921"/>
                </a:lnTo>
                <a:lnTo>
                  <a:pt x="1855" y="1921"/>
                </a:lnTo>
                <a:lnTo>
                  <a:pt x="1855" y="1871"/>
                </a:lnTo>
                <a:close/>
                <a:moveTo>
                  <a:pt x="1855" y="1946"/>
                </a:moveTo>
                <a:lnTo>
                  <a:pt x="1880" y="1946"/>
                </a:lnTo>
                <a:lnTo>
                  <a:pt x="1880" y="1996"/>
                </a:lnTo>
                <a:lnTo>
                  <a:pt x="1855" y="1996"/>
                </a:lnTo>
                <a:lnTo>
                  <a:pt x="1855" y="1946"/>
                </a:lnTo>
                <a:close/>
                <a:moveTo>
                  <a:pt x="1855" y="2021"/>
                </a:moveTo>
                <a:lnTo>
                  <a:pt x="1880" y="2021"/>
                </a:lnTo>
                <a:lnTo>
                  <a:pt x="1880" y="2071"/>
                </a:lnTo>
                <a:lnTo>
                  <a:pt x="1855" y="2071"/>
                </a:lnTo>
                <a:lnTo>
                  <a:pt x="1855" y="2021"/>
                </a:lnTo>
                <a:close/>
                <a:moveTo>
                  <a:pt x="1855" y="2096"/>
                </a:moveTo>
                <a:lnTo>
                  <a:pt x="1880" y="2096"/>
                </a:lnTo>
                <a:lnTo>
                  <a:pt x="1880" y="2146"/>
                </a:lnTo>
                <a:lnTo>
                  <a:pt x="1855" y="2146"/>
                </a:lnTo>
                <a:lnTo>
                  <a:pt x="1855" y="2096"/>
                </a:lnTo>
                <a:close/>
                <a:moveTo>
                  <a:pt x="1855" y="2171"/>
                </a:moveTo>
                <a:lnTo>
                  <a:pt x="1880" y="2171"/>
                </a:lnTo>
                <a:lnTo>
                  <a:pt x="1880" y="2221"/>
                </a:lnTo>
                <a:lnTo>
                  <a:pt x="1855" y="2221"/>
                </a:lnTo>
                <a:lnTo>
                  <a:pt x="1855" y="2171"/>
                </a:lnTo>
                <a:close/>
                <a:moveTo>
                  <a:pt x="1855" y="2246"/>
                </a:moveTo>
                <a:lnTo>
                  <a:pt x="1880" y="2246"/>
                </a:lnTo>
                <a:lnTo>
                  <a:pt x="1880" y="2296"/>
                </a:lnTo>
                <a:lnTo>
                  <a:pt x="1855" y="2296"/>
                </a:lnTo>
                <a:lnTo>
                  <a:pt x="1855" y="2246"/>
                </a:lnTo>
                <a:close/>
                <a:moveTo>
                  <a:pt x="1855" y="2321"/>
                </a:moveTo>
                <a:lnTo>
                  <a:pt x="1880" y="2321"/>
                </a:lnTo>
                <a:lnTo>
                  <a:pt x="1880" y="2371"/>
                </a:lnTo>
                <a:lnTo>
                  <a:pt x="1855" y="2371"/>
                </a:lnTo>
                <a:lnTo>
                  <a:pt x="1855" y="2321"/>
                </a:lnTo>
                <a:close/>
                <a:moveTo>
                  <a:pt x="1855" y="2396"/>
                </a:moveTo>
                <a:lnTo>
                  <a:pt x="1880" y="2396"/>
                </a:lnTo>
                <a:lnTo>
                  <a:pt x="1880" y="2446"/>
                </a:lnTo>
                <a:lnTo>
                  <a:pt x="1855" y="2446"/>
                </a:lnTo>
                <a:lnTo>
                  <a:pt x="1855" y="2396"/>
                </a:lnTo>
                <a:close/>
                <a:moveTo>
                  <a:pt x="1855" y="2471"/>
                </a:moveTo>
                <a:lnTo>
                  <a:pt x="1880" y="2471"/>
                </a:lnTo>
                <a:lnTo>
                  <a:pt x="1880" y="2521"/>
                </a:lnTo>
                <a:lnTo>
                  <a:pt x="1855" y="2521"/>
                </a:lnTo>
                <a:lnTo>
                  <a:pt x="1855" y="2471"/>
                </a:lnTo>
                <a:close/>
                <a:moveTo>
                  <a:pt x="1855" y="2546"/>
                </a:moveTo>
                <a:lnTo>
                  <a:pt x="1880" y="2546"/>
                </a:lnTo>
                <a:lnTo>
                  <a:pt x="1880" y="2596"/>
                </a:lnTo>
                <a:lnTo>
                  <a:pt x="1855" y="2596"/>
                </a:lnTo>
                <a:lnTo>
                  <a:pt x="1855" y="2546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568576" y="3692526"/>
            <a:ext cx="684213" cy="54927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451351" y="4241801"/>
            <a:ext cx="1354138" cy="54927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895601" y="3692526"/>
            <a:ext cx="2492375" cy="993774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2895601" y="3692525"/>
            <a:ext cx="2492375" cy="1098550"/>
          </a:xfrm>
          <a:prstGeom prst="rect">
            <a:avLst/>
          </a:prstGeom>
          <a:solidFill>
            <a:srgbClr val="FEFE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5267326" y="4122738"/>
            <a:ext cx="239713" cy="2397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" name="Rectangle 73"/>
          <p:cNvSpPr>
            <a:spLocks noChangeArrowheads="1"/>
          </p:cNvSpPr>
          <p:nvPr/>
        </p:nvSpPr>
        <p:spPr bwMode="auto">
          <a:xfrm>
            <a:off x="2895601" y="4173638"/>
            <a:ext cx="24923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0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00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0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0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23" name="Freeform 20"/>
          <p:cNvSpPr>
            <a:spLocks noEditPoints="1"/>
          </p:cNvSpPr>
          <p:nvPr/>
        </p:nvSpPr>
        <p:spPr bwMode="auto">
          <a:xfrm>
            <a:off x="403225" y="5573713"/>
            <a:ext cx="2003425" cy="527050"/>
          </a:xfrm>
          <a:custGeom>
            <a:avLst/>
            <a:gdLst>
              <a:gd name="T0" fmla="*/ 21 w 8892"/>
              <a:gd name="T1" fmla="*/ 654 h 2330"/>
              <a:gd name="T2" fmla="*/ 693 w 8892"/>
              <a:gd name="T3" fmla="*/ 473 h 2330"/>
              <a:gd name="T4" fmla="*/ 235 w 8892"/>
              <a:gd name="T5" fmla="*/ 190 h 2330"/>
              <a:gd name="T6" fmla="*/ 967 w 8892"/>
              <a:gd name="T7" fmla="*/ 667 h 2330"/>
              <a:gd name="T8" fmla="*/ 967 w 8892"/>
              <a:gd name="T9" fmla="*/ 298 h 2330"/>
              <a:gd name="T10" fmla="*/ 1378 w 8892"/>
              <a:gd name="T11" fmla="*/ 196 h 2330"/>
              <a:gd name="T12" fmla="*/ 1541 w 8892"/>
              <a:gd name="T13" fmla="*/ 654 h 2330"/>
              <a:gd name="T14" fmla="*/ 1939 w 8892"/>
              <a:gd name="T15" fmla="*/ 372 h 2330"/>
              <a:gd name="T16" fmla="*/ 2224 w 8892"/>
              <a:gd name="T17" fmla="*/ 551 h 2330"/>
              <a:gd name="T18" fmla="*/ 2742 w 8892"/>
              <a:gd name="T19" fmla="*/ 335 h 2330"/>
              <a:gd name="T20" fmla="*/ 2475 w 8892"/>
              <a:gd name="T21" fmla="*/ 558 h 2330"/>
              <a:gd name="T22" fmla="*/ 3239 w 8892"/>
              <a:gd name="T23" fmla="*/ 462 h 2330"/>
              <a:gd name="T24" fmla="*/ 3548 w 8892"/>
              <a:gd name="T25" fmla="*/ 654 h 2330"/>
              <a:gd name="T26" fmla="*/ 3623 w 8892"/>
              <a:gd name="T27" fmla="*/ 654 h 2330"/>
              <a:gd name="T28" fmla="*/ 4050 w 8892"/>
              <a:gd name="T29" fmla="*/ 373 h 2330"/>
              <a:gd name="T30" fmla="*/ 4465 w 8892"/>
              <a:gd name="T31" fmla="*/ 600 h 2330"/>
              <a:gd name="T32" fmla="*/ 4338 w 8892"/>
              <a:gd name="T33" fmla="*/ 296 h 2330"/>
              <a:gd name="T34" fmla="*/ 4549 w 8892"/>
              <a:gd name="T35" fmla="*/ 1666 h 2330"/>
              <a:gd name="T36" fmla="*/ 4667 w 8892"/>
              <a:gd name="T37" fmla="*/ 1254 h 2330"/>
              <a:gd name="T38" fmla="*/ 5065 w 8892"/>
              <a:gd name="T39" fmla="*/ 1254 h 2330"/>
              <a:gd name="T40" fmla="*/ 5717 w 8892"/>
              <a:gd name="T41" fmla="*/ 1104 h 2330"/>
              <a:gd name="T42" fmla="*/ 5857 w 8892"/>
              <a:gd name="T43" fmla="*/ 1016 h 2330"/>
              <a:gd name="T44" fmla="*/ 126 w 8892"/>
              <a:gd name="T45" fmla="*/ 1992 h 2330"/>
              <a:gd name="T46" fmla="*/ 659 w 8892"/>
              <a:gd name="T47" fmla="*/ 2017 h 2330"/>
              <a:gd name="T48" fmla="*/ 828 w 8892"/>
              <a:gd name="T49" fmla="*/ 2093 h 2330"/>
              <a:gd name="T50" fmla="*/ 1202 w 8892"/>
              <a:gd name="T51" fmla="*/ 1841 h 2330"/>
              <a:gd name="T52" fmla="*/ 1082 w 8892"/>
              <a:gd name="T53" fmla="*/ 2040 h 2330"/>
              <a:gd name="T54" fmla="*/ 1455 w 8892"/>
              <a:gd name="T55" fmla="*/ 2083 h 2330"/>
              <a:gd name="T56" fmla="*/ 1700 w 8892"/>
              <a:gd name="T57" fmla="*/ 2212 h 2330"/>
              <a:gd name="T58" fmla="*/ 2177 w 8892"/>
              <a:gd name="T59" fmla="*/ 1854 h 2330"/>
              <a:gd name="T60" fmla="*/ 2059 w 8892"/>
              <a:gd name="T61" fmla="*/ 2158 h 2330"/>
              <a:gd name="T62" fmla="*/ 2572 w 8892"/>
              <a:gd name="T63" fmla="*/ 1671 h 2330"/>
              <a:gd name="T64" fmla="*/ 2812 w 8892"/>
              <a:gd name="T65" fmla="*/ 1983 h 2330"/>
              <a:gd name="T66" fmla="*/ 3192 w 8892"/>
              <a:gd name="T67" fmla="*/ 2312 h 2330"/>
              <a:gd name="T68" fmla="*/ 3242 w 8892"/>
              <a:gd name="T69" fmla="*/ 2083 h 2330"/>
              <a:gd name="T70" fmla="*/ 3487 w 8892"/>
              <a:gd name="T71" fmla="*/ 2212 h 2330"/>
              <a:gd name="T72" fmla="*/ 4128 w 8892"/>
              <a:gd name="T73" fmla="*/ 2147 h 2330"/>
              <a:gd name="T74" fmla="*/ 3782 w 8892"/>
              <a:gd name="T75" fmla="*/ 2083 h 2330"/>
              <a:gd name="T76" fmla="*/ 4479 w 8892"/>
              <a:gd name="T77" fmla="*/ 2325 h 2330"/>
              <a:gd name="T78" fmla="*/ 4584 w 8892"/>
              <a:gd name="T79" fmla="*/ 2040 h 2330"/>
              <a:gd name="T80" fmla="*/ 5020 w 8892"/>
              <a:gd name="T81" fmla="*/ 1854 h 2330"/>
              <a:gd name="T82" fmla="*/ 5138 w 8892"/>
              <a:gd name="T83" fmla="*/ 2158 h 2330"/>
              <a:gd name="T84" fmla="*/ 5496 w 8892"/>
              <a:gd name="T85" fmla="*/ 2325 h 2330"/>
              <a:gd name="T86" fmla="*/ 6300 w 8892"/>
              <a:gd name="T87" fmla="*/ 2312 h 2330"/>
              <a:gd name="T88" fmla="*/ 6474 w 8892"/>
              <a:gd name="T89" fmla="*/ 1671 h 2330"/>
              <a:gd name="T90" fmla="*/ 7304 w 8892"/>
              <a:gd name="T91" fmla="*/ 2083 h 2330"/>
              <a:gd name="T92" fmla="*/ 7186 w 8892"/>
              <a:gd name="T93" fmla="*/ 2083 h 2330"/>
              <a:gd name="T94" fmla="*/ 7472 w 8892"/>
              <a:gd name="T95" fmla="*/ 2093 h 2330"/>
              <a:gd name="T96" fmla="*/ 7922 w 8892"/>
              <a:gd name="T97" fmla="*/ 1854 h 2330"/>
              <a:gd name="T98" fmla="*/ 7931 w 8892"/>
              <a:gd name="T99" fmla="*/ 2312 h 2330"/>
              <a:gd name="T100" fmla="*/ 8743 w 8892"/>
              <a:gd name="T101" fmla="*/ 1854 h 2330"/>
              <a:gd name="T102" fmla="*/ 8365 w 8892"/>
              <a:gd name="T103" fmla="*/ 1660 h 2330"/>
              <a:gd name="T104" fmla="*/ 8365 w 8892"/>
              <a:gd name="T105" fmla="*/ 1691 h 2330"/>
              <a:gd name="T106" fmla="*/ 8337 w 8892"/>
              <a:gd name="T107" fmla="*/ 2161 h 2330"/>
              <a:gd name="T108" fmla="*/ 8337 w 8892"/>
              <a:gd name="T109" fmla="*/ 1911 h 2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892" h="2330">
                <a:moveTo>
                  <a:pt x="93" y="184"/>
                </a:moveTo>
                <a:cubicBezTo>
                  <a:pt x="50" y="184"/>
                  <a:pt x="15" y="219"/>
                  <a:pt x="15" y="262"/>
                </a:cubicBezTo>
                <a:cubicBezTo>
                  <a:pt x="15" y="305"/>
                  <a:pt x="50" y="340"/>
                  <a:pt x="93" y="340"/>
                </a:cubicBezTo>
                <a:cubicBezTo>
                  <a:pt x="136" y="340"/>
                  <a:pt x="171" y="305"/>
                  <a:pt x="171" y="262"/>
                </a:cubicBezTo>
                <a:cubicBezTo>
                  <a:pt x="171" y="219"/>
                  <a:pt x="136" y="184"/>
                  <a:pt x="93" y="184"/>
                </a:cubicBezTo>
                <a:close/>
                <a:moveTo>
                  <a:pt x="46" y="411"/>
                </a:moveTo>
                <a:lnTo>
                  <a:pt x="21" y="654"/>
                </a:lnTo>
                <a:lnTo>
                  <a:pt x="21" y="837"/>
                </a:lnTo>
                <a:lnTo>
                  <a:pt x="163" y="837"/>
                </a:lnTo>
                <a:lnTo>
                  <a:pt x="163" y="654"/>
                </a:lnTo>
                <a:lnTo>
                  <a:pt x="140" y="411"/>
                </a:lnTo>
                <a:lnTo>
                  <a:pt x="46" y="411"/>
                </a:lnTo>
                <a:close/>
                <a:moveTo>
                  <a:pt x="460" y="667"/>
                </a:moveTo>
                <a:cubicBezTo>
                  <a:pt x="597" y="667"/>
                  <a:pt x="693" y="593"/>
                  <a:pt x="693" y="473"/>
                </a:cubicBezTo>
                <a:cubicBezTo>
                  <a:pt x="693" y="342"/>
                  <a:pt x="585" y="308"/>
                  <a:pt x="483" y="276"/>
                </a:cubicBezTo>
                <a:cubicBezTo>
                  <a:pt x="386" y="247"/>
                  <a:pt x="361" y="226"/>
                  <a:pt x="361" y="187"/>
                </a:cubicBezTo>
                <a:cubicBezTo>
                  <a:pt x="361" y="150"/>
                  <a:pt x="393" y="122"/>
                  <a:pt x="446" y="122"/>
                </a:cubicBezTo>
                <a:cubicBezTo>
                  <a:pt x="511" y="122"/>
                  <a:pt x="545" y="156"/>
                  <a:pt x="568" y="205"/>
                </a:cubicBezTo>
                <a:lnTo>
                  <a:pt x="675" y="144"/>
                </a:lnTo>
                <a:cubicBezTo>
                  <a:pt x="632" y="54"/>
                  <a:pt x="551" y="0"/>
                  <a:pt x="446" y="0"/>
                </a:cubicBezTo>
                <a:cubicBezTo>
                  <a:pt x="336" y="0"/>
                  <a:pt x="235" y="69"/>
                  <a:pt x="235" y="190"/>
                </a:cubicBezTo>
                <a:cubicBezTo>
                  <a:pt x="235" y="312"/>
                  <a:pt x="330" y="353"/>
                  <a:pt x="428" y="382"/>
                </a:cubicBezTo>
                <a:cubicBezTo>
                  <a:pt x="524" y="409"/>
                  <a:pt x="567" y="427"/>
                  <a:pt x="567" y="475"/>
                </a:cubicBezTo>
                <a:cubicBezTo>
                  <a:pt x="567" y="511"/>
                  <a:pt x="540" y="543"/>
                  <a:pt x="464" y="543"/>
                </a:cubicBezTo>
                <a:cubicBezTo>
                  <a:pt x="384" y="543"/>
                  <a:pt x="339" y="504"/>
                  <a:pt x="316" y="445"/>
                </a:cubicBezTo>
                <a:lnTo>
                  <a:pt x="208" y="508"/>
                </a:lnTo>
                <a:cubicBezTo>
                  <a:pt x="243" y="603"/>
                  <a:pt x="329" y="667"/>
                  <a:pt x="460" y="667"/>
                </a:cubicBezTo>
                <a:close/>
                <a:moveTo>
                  <a:pt x="967" y="667"/>
                </a:moveTo>
                <a:cubicBezTo>
                  <a:pt x="1102" y="667"/>
                  <a:pt x="1210" y="561"/>
                  <a:pt x="1210" y="425"/>
                </a:cubicBezTo>
                <a:cubicBezTo>
                  <a:pt x="1210" y="288"/>
                  <a:pt x="1102" y="183"/>
                  <a:pt x="967" y="183"/>
                </a:cubicBezTo>
                <a:cubicBezTo>
                  <a:pt x="832" y="183"/>
                  <a:pt x="725" y="288"/>
                  <a:pt x="725" y="425"/>
                </a:cubicBezTo>
                <a:cubicBezTo>
                  <a:pt x="725" y="561"/>
                  <a:pt x="832" y="667"/>
                  <a:pt x="967" y="667"/>
                </a:cubicBezTo>
                <a:close/>
                <a:moveTo>
                  <a:pt x="967" y="551"/>
                </a:moveTo>
                <a:cubicBezTo>
                  <a:pt x="897" y="551"/>
                  <a:pt x="843" y="499"/>
                  <a:pt x="843" y="425"/>
                </a:cubicBezTo>
                <a:cubicBezTo>
                  <a:pt x="843" y="351"/>
                  <a:pt x="897" y="298"/>
                  <a:pt x="967" y="298"/>
                </a:cubicBezTo>
                <a:cubicBezTo>
                  <a:pt x="1038" y="298"/>
                  <a:pt x="1092" y="351"/>
                  <a:pt x="1092" y="425"/>
                </a:cubicBezTo>
                <a:cubicBezTo>
                  <a:pt x="1092" y="499"/>
                  <a:pt x="1038" y="551"/>
                  <a:pt x="967" y="551"/>
                </a:cubicBezTo>
                <a:close/>
                <a:moveTo>
                  <a:pt x="1766" y="183"/>
                </a:moveTo>
                <a:cubicBezTo>
                  <a:pt x="1704" y="183"/>
                  <a:pt x="1658" y="208"/>
                  <a:pt x="1629" y="249"/>
                </a:cubicBezTo>
                <a:cubicBezTo>
                  <a:pt x="1604" y="207"/>
                  <a:pt x="1562" y="183"/>
                  <a:pt x="1505" y="183"/>
                </a:cubicBezTo>
                <a:cubicBezTo>
                  <a:pt x="1446" y="183"/>
                  <a:pt x="1403" y="206"/>
                  <a:pt x="1378" y="244"/>
                </a:cubicBezTo>
                <a:lnTo>
                  <a:pt x="1378" y="196"/>
                </a:lnTo>
                <a:lnTo>
                  <a:pt x="1259" y="196"/>
                </a:lnTo>
                <a:lnTo>
                  <a:pt x="1259" y="654"/>
                </a:lnTo>
                <a:lnTo>
                  <a:pt x="1378" y="654"/>
                </a:lnTo>
                <a:lnTo>
                  <a:pt x="1378" y="396"/>
                </a:lnTo>
                <a:cubicBezTo>
                  <a:pt x="1378" y="328"/>
                  <a:pt x="1413" y="293"/>
                  <a:pt x="1464" y="293"/>
                </a:cubicBezTo>
                <a:cubicBezTo>
                  <a:pt x="1513" y="293"/>
                  <a:pt x="1541" y="326"/>
                  <a:pt x="1541" y="380"/>
                </a:cubicBezTo>
                <a:lnTo>
                  <a:pt x="1541" y="654"/>
                </a:lnTo>
                <a:lnTo>
                  <a:pt x="1659" y="654"/>
                </a:lnTo>
                <a:lnTo>
                  <a:pt x="1659" y="396"/>
                </a:lnTo>
                <a:cubicBezTo>
                  <a:pt x="1659" y="328"/>
                  <a:pt x="1692" y="293"/>
                  <a:pt x="1744" y="293"/>
                </a:cubicBezTo>
                <a:cubicBezTo>
                  <a:pt x="1793" y="293"/>
                  <a:pt x="1821" y="326"/>
                  <a:pt x="1821" y="380"/>
                </a:cubicBezTo>
                <a:lnTo>
                  <a:pt x="1821" y="654"/>
                </a:lnTo>
                <a:lnTo>
                  <a:pt x="1939" y="654"/>
                </a:lnTo>
                <a:lnTo>
                  <a:pt x="1939" y="372"/>
                </a:lnTo>
                <a:cubicBezTo>
                  <a:pt x="1939" y="257"/>
                  <a:pt x="1870" y="183"/>
                  <a:pt x="1766" y="183"/>
                </a:cubicBezTo>
                <a:close/>
                <a:moveTo>
                  <a:pt x="2224" y="667"/>
                </a:moveTo>
                <a:cubicBezTo>
                  <a:pt x="2359" y="667"/>
                  <a:pt x="2467" y="561"/>
                  <a:pt x="2467" y="425"/>
                </a:cubicBezTo>
                <a:cubicBezTo>
                  <a:pt x="2467" y="288"/>
                  <a:pt x="2359" y="183"/>
                  <a:pt x="2224" y="183"/>
                </a:cubicBezTo>
                <a:cubicBezTo>
                  <a:pt x="2090" y="183"/>
                  <a:pt x="1982" y="288"/>
                  <a:pt x="1982" y="425"/>
                </a:cubicBezTo>
                <a:cubicBezTo>
                  <a:pt x="1982" y="561"/>
                  <a:pt x="2090" y="667"/>
                  <a:pt x="2224" y="667"/>
                </a:cubicBezTo>
                <a:close/>
                <a:moveTo>
                  <a:pt x="2224" y="551"/>
                </a:moveTo>
                <a:cubicBezTo>
                  <a:pt x="2155" y="551"/>
                  <a:pt x="2100" y="499"/>
                  <a:pt x="2100" y="425"/>
                </a:cubicBezTo>
                <a:cubicBezTo>
                  <a:pt x="2100" y="351"/>
                  <a:pt x="2155" y="298"/>
                  <a:pt x="2224" y="298"/>
                </a:cubicBezTo>
                <a:cubicBezTo>
                  <a:pt x="2295" y="298"/>
                  <a:pt x="2349" y="351"/>
                  <a:pt x="2349" y="425"/>
                </a:cubicBezTo>
                <a:cubicBezTo>
                  <a:pt x="2349" y="499"/>
                  <a:pt x="2295" y="551"/>
                  <a:pt x="2224" y="551"/>
                </a:cubicBezTo>
                <a:close/>
                <a:moveTo>
                  <a:pt x="2615" y="326"/>
                </a:moveTo>
                <a:cubicBezTo>
                  <a:pt x="2615" y="301"/>
                  <a:pt x="2639" y="288"/>
                  <a:pt x="2669" y="288"/>
                </a:cubicBezTo>
                <a:cubicBezTo>
                  <a:pt x="2703" y="288"/>
                  <a:pt x="2728" y="306"/>
                  <a:pt x="2742" y="335"/>
                </a:cubicBezTo>
                <a:lnTo>
                  <a:pt x="2843" y="280"/>
                </a:lnTo>
                <a:cubicBezTo>
                  <a:pt x="2807" y="217"/>
                  <a:pt x="2743" y="183"/>
                  <a:pt x="2669" y="183"/>
                </a:cubicBezTo>
                <a:cubicBezTo>
                  <a:pt x="2574" y="183"/>
                  <a:pt x="2495" y="235"/>
                  <a:pt x="2495" y="329"/>
                </a:cubicBezTo>
                <a:cubicBezTo>
                  <a:pt x="2495" y="490"/>
                  <a:pt x="2731" y="453"/>
                  <a:pt x="2731" y="520"/>
                </a:cubicBezTo>
                <a:cubicBezTo>
                  <a:pt x="2731" y="547"/>
                  <a:pt x="2705" y="559"/>
                  <a:pt x="2668" y="559"/>
                </a:cubicBezTo>
                <a:cubicBezTo>
                  <a:pt x="2622" y="559"/>
                  <a:pt x="2591" y="537"/>
                  <a:pt x="2578" y="500"/>
                </a:cubicBezTo>
                <a:lnTo>
                  <a:pt x="2475" y="558"/>
                </a:lnTo>
                <a:cubicBezTo>
                  <a:pt x="2508" y="628"/>
                  <a:pt x="2576" y="667"/>
                  <a:pt x="2668" y="667"/>
                </a:cubicBezTo>
                <a:cubicBezTo>
                  <a:pt x="2766" y="667"/>
                  <a:pt x="2852" y="619"/>
                  <a:pt x="2852" y="520"/>
                </a:cubicBezTo>
                <a:cubicBezTo>
                  <a:pt x="2852" y="351"/>
                  <a:pt x="2615" y="394"/>
                  <a:pt x="2615" y="326"/>
                </a:cubicBezTo>
                <a:close/>
                <a:moveTo>
                  <a:pt x="3430" y="196"/>
                </a:moveTo>
                <a:lnTo>
                  <a:pt x="3430" y="443"/>
                </a:lnTo>
                <a:cubicBezTo>
                  <a:pt x="3430" y="523"/>
                  <a:pt x="3387" y="557"/>
                  <a:pt x="3329" y="557"/>
                </a:cubicBezTo>
                <a:cubicBezTo>
                  <a:pt x="3276" y="557"/>
                  <a:pt x="3239" y="525"/>
                  <a:pt x="3239" y="462"/>
                </a:cubicBezTo>
                <a:lnTo>
                  <a:pt x="3239" y="196"/>
                </a:lnTo>
                <a:lnTo>
                  <a:pt x="3120" y="196"/>
                </a:lnTo>
                <a:lnTo>
                  <a:pt x="3120" y="477"/>
                </a:lnTo>
                <a:cubicBezTo>
                  <a:pt x="3120" y="599"/>
                  <a:pt x="3196" y="667"/>
                  <a:pt x="3294" y="667"/>
                </a:cubicBezTo>
                <a:cubicBezTo>
                  <a:pt x="3355" y="667"/>
                  <a:pt x="3403" y="644"/>
                  <a:pt x="3430" y="602"/>
                </a:cubicBezTo>
                <a:lnTo>
                  <a:pt x="3430" y="654"/>
                </a:lnTo>
                <a:lnTo>
                  <a:pt x="3548" y="654"/>
                </a:lnTo>
                <a:lnTo>
                  <a:pt x="3548" y="196"/>
                </a:lnTo>
                <a:lnTo>
                  <a:pt x="3430" y="196"/>
                </a:lnTo>
                <a:close/>
                <a:moveTo>
                  <a:pt x="3877" y="183"/>
                </a:moveTo>
                <a:cubicBezTo>
                  <a:pt x="3816" y="183"/>
                  <a:pt x="3768" y="206"/>
                  <a:pt x="3741" y="247"/>
                </a:cubicBezTo>
                <a:lnTo>
                  <a:pt x="3741" y="196"/>
                </a:lnTo>
                <a:lnTo>
                  <a:pt x="3623" y="196"/>
                </a:lnTo>
                <a:lnTo>
                  <a:pt x="3623" y="654"/>
                </a:lnTo>
                <a:lnTo>
                  <a:pt x="3741" y="654"/>
                </a:lnTo>
                <a:lnTo>
                  <a:pt x="3741" y="406"/>
                </a:lnTo>
                <a:cubicBezTo>
                  <a:pt x="3741" y="327"/>
                  <a:pt x="3784" y="293"/>
                  <a:pt x="3841" y="293"/>
                </a:cubicBezTo>
                <a:cubicBezTo>
                  <a:pt x="3895" y="293"/>
                  <a:pt x="3932" y="325"/>
                  <a:pt x="3932" y="387"/>
                </a:cubicBezTo>
                <a:lnTo>
                  <a:pt x="3932" y="654"/>
                </a:lnTo>
                <a:lnTo>
                  <a:pt x="4050" y="654"/>
                </a:lnTo>
                <a:lnTo>
                  <a:pt x="4050" y="373"/>
                </a:lnTo>
                <a:cubicBezTo>
                  <a:pt x="4050" y="251"/>
                  <a:pt x="3974" y="183"/>
                  <a:pt x="3877" y="183"/>
                </a:cubicBezTo>
                <a:close/>
                <a:moveTo>
                  <a:pt x="4465" y="196"/>
                </a:moveTo>
                <a:lnTo>
                  <a:pt x="4465" y="250"/>
                </a:lnTo>
                <a:cubicBezTo>
                  <a:pt x="4432" y="209"/>
                  <a:pt x="4383" y="183"/>
                  <a:pt x="4316" y="183"/>
                </a:cubicBezTo>
                <a:cubicBezTo>
                  <a:pt x="4194" y="183"/>
                  <a:pt x="4094" y="288"/>
                  <a:pt x="4094" y="425"/>
                </a:cubicBezTo>
                <a:cubicBezTo>
                  <a:pt x="4094" y="561"/>
                  <a:pt x="4194" y="667"/>
                  <a:pt x="4316" y="667"/>
                </a:cubicBezTo>
                <a:cubicBezTo>
                  <a:pt x="4383" y="667"/>
                  <a:pt x="4432" y="641"/>
                  <a:pt x="4465" y="600"/>
                </a:cubicBezTo>
                <a:lnTo>
                  <a:pt x="4465" y="654"/>
                </a:lnTo>
                <a:lnTo>
                  <a:pt x="4584" y="654"/>
                </a:lnTo>
                <a:lnTo>
                  <a:pt x="4584" y="196"/>
                </a:lnTo>
                <a:lnTo>
                  <a:pt x="4465" y="196"/>
                </a:lnTo>
                <a:close/>
                <a:moveTo>
                  <a:pt x="4338" y="554"/>
                </a:moveTo>
                <a:cubicBezTo>
                  <a:pt x="4266" y="554"/>
                  <a:pt x="4212" y="502"/>
                  <a:pt x="4212" y="425"/>
                </a:cubicBezTo>
                <a:cubicBezTo>
                  <a:pt x="4212" y="348"/>
                  <a:pt x="4266" y="296"/>
                  <a:pt x="4338" y="296"/>
                </a:cubicBezTo>
                <a:cubicBezTo>
                  <a:pt x="4411" y="296"/>
                  <a:pt x="4465" y="348"/>
                  <a:pt x="4465" y="425"/>
                </a:cubicBezTo>
                <a:cubicBezTo>
                  <a:pt x="4465" y="502"/>
                  <a:pt x="4411" y="554"/>
                  <a:pt x="4338" y="554"/>
                </a:cubicBezTo>
                <a:close/>
                <a:moveTo>
                  <a:pt x="4816" y="1012"/>
                </a:moveTo>
                <a:cubicBezTo>
                  <a:pt x="4749" y="1012"/>
                  <a:pt x="4700" y="1037"/>
                  <a:pt x="4667" y="1079"/>
                </a:cubicBezTo>
                <a:lnTo>
                  <a:pt x="4667" y="1025"/>
                </a:lnTo>
                <a:lnTo>
                  <a:pt x="4549" y="1025"/>
                </a:lnTo>
                <a:lnTo>
                  <a:pt x="4549" y="1666"/>
                </a:lnTo>
                <a:lnTo>
                  <a:pt x="4667" y="1666"/>
                </a:lnTo>
                <a:lnTo>
                  <a:pt x="4667" y="1429"/>
                </a:lnTo>
                <a:cubicBezTo>
                  <a:pt x="4700" y="1471"/>
                  <a:pt x="4749" y="1496"/>
                  <a:pt x="4816" y="1496"/>
                </a:cubicBezTo>
                <a:cubicBezTo>
                  <a:pt x="4938" y="1496"/>
                  <a:pt x="5039" y="1390"/>
                  <a:pt x="5039" y="1254"/>
                </a:cubicBezTo>
                <a:cubicBezTo>
                  <a:pt x="5039" y="1117"/>
                  <a:pt x="4938" y="1012"/>
                  <a:pt x="4816" y="1012"/>
                </a:cubicBezTo>
                <a:close/>
                <a:moveTo>
                  <a:pt x="4794" y="1383"/>
                </a:moveTo>
                <a:cubicBezTo>
                  <a:pt x="4721" y="1383"/>
                  <a:pt x="4667" y="1331"/>
                  <a:pt x="4667" y="1254"/>
                </a:cubicBezTo>
                <a:cubicBezTo>
                  <a:pt x="4667" y="1177"/>
                  <a:pt x="4721" y="1125"/>
                  <a:pt x="4794" y="1125"/>
                </a:cubicBezTo>
                <a:cubicBezTo>
                  <a:pt x="4867" y="1125"/>
                  <a:pt x="4921" y="1177"/>
                  <a:pt x="4921" y="1254"/>
                </a:cubicBezTo>
                <a:cubicBezTo>
                  <a:pt x="4921" y="1331"/>
                  <a:pt x="4867" y="1383"/>
                  <a:pt x="4794" y="1383"/>
                </a:cubicBezTo>
                <a:close/>
                <a:moveTo>
                  <a:pt x="5307" y="1496"/>
                </a:moveTo>
                <a:cubicBezTo>
                  <a:pt x="5442" y="1496"/>
                  <a:pt x="5550" y="1390"/>
                  <a:pt x="5550" y="1254"/>
                </a:cubicBezTo>
                <a:cubicBezTo>
                  <a:pt x="5550" y="1117"/>
                  <a:pt x="5442" y="1012"/>
                  <a:pt x="5307" y="1012"/>
                </a:cubicBezTo>
                <a:cubicBezTo>
                  <a:pt x="5172" y="1012"/>
                  <a:pt x="5065" y="1117"/>
                  <a:pt x="5065" y="1254"/>
                </a:cubicBezTo>
                <a:cubicBezTo>
                  <a:pt x="5065" y="1390"/>
                  <a:pt x="5172" y="1496"/>
                  <a:pt x="5307" y="1496"/>
                </a:cubicBezTo>
                <a:close/>
                <a:moveTo>
                  <a:pt x="5307" y="1380"/>
                </a:moveTo>
                <a:cubicBezTo>
                  <a:pt x="5237" y="1380"/>
                  <a:pt x="5183" y="1328"/>
                  <a:pt x="5183" y="1254"/>
                </a:cubicBezTo>
                <a:cubicBezTo>
                  <a:pt x="5183" y="1180"/>
                  <a:pt x="5237" y="1127"/>
                  <a:pt x="5307" y="1127"/>
                </a:cubicBezTo>
                <a:cubicBezTo>
                  <a:pt x="5377" y="1127"/>
                  <a:pt x="5431" y="1180"/>
                  <a:pt x="5431" y="1254"/>
                </a:cubicBezTo>
                <a:cubicBezTo>
                  <a:pt x="5431" y="1328"/>
                  <a:pt x="5377" y="1380"/>
                  <a:pt x="5307" y="1380"/>
                </a:cubicBezTo>
                <a:close/>
                <a:moveTo>
                  <a:pt x="5717" y="1104"/>
                </a:moveTo>
                <a:lnTo>
                  <a:pt x="5717" y="1025"/>
                </a:lnTo>
                <a:lnTo>
                  <a:pt x="5599" y="1025"/>
                </a:lnTo>
                <a:lnTo>
                  <a:pt x="5599" y="1483"/>
                </a:lnTo>
                <a:lnTo>
                  <a:pt x="5717" y="1483"/>
                </a:lnTo>
                <a:lnTo>
                  <a:pt x="5717" y="1264"/>
                </a:lnTo>
                <a:cubicBezTo>
                  <a:pt x="5717" y="1168"/>
                  <a:pt x="5795" y="1140"/>
                  <a:pt x="5857" y="1148"/>
                </a:cubicBezTo>
                <a:lnTo>
                  <a:pt x="5857" y="1016"/>
                </a:lnTo>
                <a:cubicBezTo>
                  <a:pt x="5799" y="1016"/>
                  <a:pt x="5741" y="1041"/>
                  <a:pt x="5717" y="1104"/>
                </a:cubicBezTo>
                <a:close/>
                <a:moveTo>
                  <a:pt x="659" y="1967"/>
                </a:moveTo>
                <a:lnTo>
                  <a:pt x="337" y="1967"/>
                </a:lnTo>
                <a:lnTo>
                  <a:pt x="337" y="2079"/>
                </a:lnTo>
                <a:lnTo>
                  <a:pt x="532" y="2079"/>
                </a:lnTo>
                <a:cubicBezTo>
                  <a:pt x="510" y="2153"/>
                  <a:pt x="445" y="2201"/>
                  <a:pt x="345" y="2201"/>
                </a:cubicBezTo>
                <a:cubicBezTo>
                  <a:pt x="211" y="2201"/>
                  <a:pt x="126" y="2111"/>
                  <a:pt x="126" y="1992"/>
                </a:cubicBezTo>
                <a:cubicBezTo>
                  <a:pt x="126" y="1870"/>
                  <a:pt x="214" y="1781"/>
                  <a:pt x="336" y="1781"/>
                </a:cubicBezTo>
                <a:cubicBezTo>
                  <a:pt x="413" y="1781"/>
                  <a:pt x="478" y="1818"/>
                  <a:pt x="508" y="1869"/>
                </a:cubicBezTo>
                <a:lnTo>
                  <a:pt x="616" y="1807"/>
                </a:lnTo>
                <a:cubicBezTo>
                  <a:pt x="562" y="1719"/>
                  <a:pt x="458" y="1658"/>
                  <a:pt x="336" y="1658"/>
                </a:cubicBezTo>
                <a:cubicBezTo>
                  <a:pt x="145" y="1658"/>
                  <a:pt x="0" y="1806"/>
                  <a:pt x="0" y="1992"/>
                </a:cubicBezTo>
                <a:cubicBezTo>
                  <a:pt x="0" y="2175"/>
                  <a:pt x="143" y="2325"/>
                  <a:pt x="344" y="2325"/>
                </a:cubicBezTo>
                <a:cubicBezTo>
                  <a:pt x="528" y="2325"/>
                  <a:pt x="659" y="2202"/>
                  <a:pt x="659" y="2017"/>
                </a:cubicBezTo>
                <a:lnTo>
                  <a:pt x="659" y="1967"/>
                </a:lnTo>
                <a:close/>
                <a:moveTo>
                  <a:pt x="828" y="1933"/>
                </a:moveTo>
                <a:lnTo>
                  <a:pt x="828" y="1854"/>
                </a:lnTo>
                <a:lnTo>
                  <a:pt x="709" y="1854"/>
                </a:lnTo>
                <a:lnTo>
                  <a:pt x="709" y="2312"/>
                </a:lnTo>
                <a:lnTo>
                  <a:pt x="828" y="2312"/>
                </a:lnTo>
                <a:lnTo>
                  <a:pt x="828" y="2093"/>
                </a:lnTo>
                <a:cubicBezTo>
                  <a:pt x="828" y="1997"/>
                  <a:pt x="906" y="1969"/>
                  <a:pt x="967" y="1977"/>
                </a:cubicBezTo>
                <a:lnTo>
                  <a:pt x="967" y="1845"/>
                </a:lnTo>
                <a:cubicBezTo>
                  <a:pt x="909" y="1845"/>
                  <a:pt x="851" y="1870"/>
                  <a:pt x="828" y="1933"/>
                </a:cubicBezTo>
                <a:close/>
                <a:moveTo>
                  <a:pt x="1084" y="2131"/>
                </a:moveTo>
                <a:lnTo>
                  <a:pt x="1430" y="2131"/>
                </a:lnTo>
                <a:cubicBezTo>
                  <a:pt x="1432" y="2116"/>
                  <a:pt x="1434" y="2100"/>
                  <a:pt x="1434" y="2083"/>
                </a:cubicBezTo>
                <a:cubicBezTo>
                  <a:pt x="1434" y="1948"/>
                  <a:pt x="1338" y="1841"/>
                  <a:pt x="1202" y="1841"/>
                </a:cubicBezTo>
                <a:cubicBezTo>
                  <a:pt x="1059" y="1841"/>
                  <a:pt x="961" y="1946"/>
                  <a:pt x="961" y="2083"/>
                </a:cubicBezTo>
                <a:cubicBezTo>
                  <a:pt x="961" y="2219"/>
                  <a:pt x="1058" y="2325"/>
                  <a:pt x="1212" y="2325"/>
                </a:cubicBezTo>
                <a:cubicBezTo>
                  <a:pt x="1300" y="2325"/>
                  <a:pt x="1368" y="2289"/>
                  <a:pt x="1411" y="2227"/>
                </a:cubicBezTo>
                <a:lnTo>
                  <a:pt x="1316" y="2172"/>
                </a:lnTo>
                <a:cubicBezTo>
                  <a:pt x="1296" y="2198"/>
                  <a:pt x="1259" y="2218"/>
                  <a:pt x="1213" y="2218"/>
                </a:cubicBezTo>
                <a:cubicBezTo>
                  <a:pt x="1151" y="2218"/>
                  <a:pt x="1101" y="2192"/>
                  <a:pt x="1084" y="2131"/>
                </a:cubicBezTo>
                <a:close/>
                <a:moveTo>
                  <a:pt x="1082" y="2040"/>
                </a:moveTo>
                <a:cubicBezTo>
                  <a:pt x="1096" y="1981"/>
                  <a:pt x="1139" y="1947"/>
                  <a:pt x="1202" y="1947"/>
                </a:cubicBezTo>
                <a:cubicBezTo>
                  <a:pt x="1252" y="1947"/>
                  <a:pt x="1301" y="1974"/>
                  <a:pt x="1316" y="2040"/>
                </a:cubicBezTo>
                <a:lnTo>
                  <a:pt x="1082" y="2040"/>
                </a:lnTo>
                <a:close/>
                <a:moveTo>
                  <a:pt x="1827" y="1854"/>
                </a:moveTo>
                <a:lnTo>
                  <a:pt x="1827" y="1908"/>
                </a:lnTo>
                <a:cubicBezTo>
                  <a:pt x="1794" y="1867"/>
                  <a:pt x="1745" y="1841"/>
                  <a:pt x="1678" y="1841"/>
                </a:cubicBezTo>
                <a:cubicBezTo>
                  <a:pt x="1556" y="1841"/>
                  <a:pt x="1455" y="1946"/>
                  <a:pt x="1455" y="2083"/>
                </a:cubicBezTo>
                <a:cubicBezTo>
                  <a:pt x="1455" y="2219"/>
                  <a:pt x="1556" y="2325"/>
                  <a:pt x="1678" y="2325"/>
                </a:cubicBezTo>
                <a:cubicBezTo>
                  <a:pt x="1745" y="2325"/>
                  <a:pt x="1794" y="2299"/>
                  <a:pt x="1827" y="2258"/>
                </a:cubicBezTo>
                <a:lnTo>
                  <a:pt x="1827" y="2312"/>
                </a:lnTo>
                <a:lnTo>
                  <a:pt x="1946" y="2312"/>
                </a:lnTo>
                <a:lnTo>
                  <a:pt x="1946" y="1854"/>
                </a:lnTo>
                <a:lnTo>
                  <a:pt x="1827" y="1854"/>
                </a:lnTo>
                <a:close/>
                <a:moveTo>
                  <a:pt x="1700" y="2212"/>
                </a:moveTo>
                <a:cubicBezTo>
                  <a:pt x="1628" y="2212"/>
                  <a:pt x="1574" y="2160"/>
                  <a:pt x="1574" y="2083"/>
                </a:cubicBezTo>
                <a:cubicBezTo>
                  <a:pt x="1574" y="2006"/>
                  <a:pt x="1628" y="1954"/>
                  <a:pt x="1700" y="1954"/>
                </a:cubicBezTo>
                <a:cubicBezTo>
                  <a:pt x="1773" y="1954"/>
                  <a:pt x="1827" y="2006"/>
                  <a:pt x="1827" y="2083"/>
                </a:cubicBezTo>
                <a:cubicBezTo>
                  <a:pt x="1827" y="2160"/>
                  <a:pt x="1773" y="2212"/>
                  <a:pt x="1700" y="2212"/>
                </a:cubicBezTo>
                <a:close/>
                <a:moveTo>
                  <a:pt x="2281" y="1967"/>
                </a:moveTo>
                <a:lnTo>
                  <a:pt x="2281" y="1854"/>
                </a:lnTo>
                <a:lnTo>
                  <a:pt x="2177" y="1854"/>
                </a:lnTo>
                <a:lnTo>
                  <a:pt x="2177" y="1726"/>
                </a:lnTo>
                <a:lnTo>
                  <a:pt x="2059" y="1761"/>
                </a:lnTo>
                <a:lnTo>
                  <a:pt x="2059" y="1854"/>
                </a:lnTo>
                <a:lnTo>
                  <a:pt x="1980" y="1854"/>
                </a:lnTo>
                <a:lnTo>
                  <a:pt x="1980" y="1967"/>
                </a:lnTo>
                <a:lnTo>
                  <a:pt x="2059" y="1967"/>
                </a:lnTo>
                <a:lnTo>
                  <a:pt x="2059" y="2158"/>
                </a:lnTo>
                <a:cubicBezTo>
                  <a:pt x="2059" y="2282"/>
                  <a:pt x="2115" y="2330"/>
                  <a:pt x="2281" y="2312"/>
                </a:cubicBezTo>
                <a:lnTo>
                  <a:pt x="2281" y="2205"/>
                </a:lnTo>
                <a:cubicBezTo>
                  <a:pt x="2213" y="2208"/>
                  <a:pt x="2177" y="2207"/>
                  <a:pt x="2177" y="2158"/>
                </a:cubicBezTo>
                <a:lnTo>
                  <a:pt x="2177" y="1967"/>
                </a:lnTo>
                <a:lnTo>
                  <a:pt x="2281" y="1967"/>
                </a:lnTo>
                <a:close/>
                <a:moveTo>
                  <a:pt x="2812" y="1671"/>
                </a:moveTo>
                <a:lnTo>
                  <a:pt x="2572" y="1671"/>
                </a:lnTo>
                <a:lnTo>
                  <a:pt x="2572" y="2312"/>
                </a:lnTo>
                <a:lnTo>
                  <a:pt x="2699" y="2312"/>
                </a:lnTo>
                <a:lnTo>
                  <a:pt x="2699" y="2101"/>
                </a:lnTo>
                <a:lnTo>
                  <a:pt x="2812" y="2101"/>
                </a:lnTo>
                <a:cubicBezTo>
                  <a:pt x="2935" y="2101"/>
                  <a:pt x="3030" y="2006"/>
                  <a:pt x="3030" y="1886"/>
                </a:cubicBezTo>
                <a:cubicBezTo>
                  <a:pt x="3030" y="1766"/>
                  <a:pt x="2935" y="1671"/>
                  <a:pt x="2812" y="1671"/>
                </a:cubicBezTo>
                <a:close/>
                <a:moveTo>
                  <a:pt x="2812" y="1983"/>
                </a:moveTo>
                <a:lnTo>
                  <a:pt x="2699" y="1983"/>
                </a:lnTo>
                <a:lnTo>
                  <a:pt x="2699" y="1789"/>
                </a:lnTo>
                <a:lnTo>
                  <a:pt x="2812" y="1789"/>
                </a:lnTo>
                <a:cubicBezTo>
                  <a:pt x="2866" y="1789"/>
                  <a:pt x="2905" y="1830"/>
                  <a:pt x="2905" y="1886"/>
                </a:cubicBezTo>
                <a:cubicBezTo>
                  <a:pt x="2905" y="1941"/>
                  <a:pt x="2866" y="1983"/>
                  <a:pt x="2812" y="1983"/>
                </a:cubicBezTo>
                <a:close/>
                <a:moveTo>
                  <a:pt x="3074" y="2312"/>
                </a:moveTo>
                <a:lnTo>
                  <a:pt x="3192" y="2312"/>
                </a:lnTo>
                <a:lnTo>
                  <a:pt x="3192" y="1643"/>
                </a:lnTo>
                <a:lnTo>
                  <a:pt x="3074" y="1643"/>
                </a:lnTo>
                <a:lnTo>
                  <a:pt x="3074" y="2312"/>
                </a:lnTo>
                <a:close/>
                <a:moveTo>
                  <a:pt x="3614" y="1854"/>
                </a:moveTo>
                <a:lnTo>
                  <a:pt x="3614" y="1908"/>
                </a:lnTo>
                <a:cubicBezTo>
                  <a:pt x="3581" y="1867"/>
                  <a:pt x="3532" y="1841"/>
                  <a:pt x="3465" y="1841"/>
                </a:cubicBezTo>
                <a:cubicBezTo>
                  <a:pt x="3343" y="1841"/>
                  <a:pt x="3242" y="1946"/>
                  <a:pt x="3242" y="2083"/>
                </a:cubicBezTo>
                <a:cubicBezTo>
                  <a:pt x="3242" y="2219"/>
                  <a:pt x="3343" y="2325"/>
                  <a:pt x="3465" y="2325"/>
                </a:cubicBezTo>
                <a:cubicBezTo>
                  <a:pt x="3532" y="2325"/>
                  <a:pt x="3581" y="2299"/>
                  <a:pt x="3614" y="2258"/>
                </a:cubicBezTo>
                <a:lnTo>
                  <a:pt x="3614" y="2312"/>
                </a:lnTo>
                <a:lnTo>
                  <a:pt x="3732" y="2312"/>
                </a:lnTo>
                <a:lnTo>
                  <a:pt x="3732" y="1854"/>
                </a:lnTo>
                <a:lnTo>
                  <a:pt x="3614" y="1854"/>
                </a:lnTo>
                <a:close/>
                <a:moveTo>
                  <a:pt x="3487" y="2212"/>
                </a:moveTo>
                <a:cubicBezTo>
                  <a:pt x="3415" y="2212"/>
                  <a:pt x="3361" y="2160"/>
                  <a:pt x="3361" y="2083"/>
                </a:cubicBezTo>
                <a:cubicBezTo>
                  <a:pt x="3361" y="2006"/>
                  <a:pt x="3415" y="1954"/>
                  <a:pt x="3487" y="1954"/>
                </a:cubicBezTo>
                <a:cubicBezTo>
                  <a:pt x="3560" y="1954"/>
                  <a:pt x="3614" y="2006"/>
                  <a:pt x="3614" y="2083"/>
                </a:cubicBezTo>
                <a:cubicBezTo>
                  <a:pt x="3614" y="2160"/>
                  <a:pt x="3560" y="2212"/>
                  <a:pt x="3487" y="2212"/>
                </a:cubicBezTo>
                <a:close/>
                <a:moveTo>
                  <a:pt x="4024" y="2325"/>
                </a:moveTo>
                <a:cubicBezTo>
                  <a:pt x="4114" y="2325"/>
                  <a:pt x="4192" y="2277"/>
                  <a:pt x="4231" y="2206"/>
                </a:cubicBezTo>
                <a:lnTo>
                  <a:pt x="4128" y="2147"/>
                </a:lnTo>
                <a:cubicBezTo>
                  <a:pt x="4110" y="2185"/>
                  <a:pt x="4071" y="2207"/>
                  <a:pt x="4023" y="2207"/>
                </a:cubicBezTo>
                <a:cubicBezTo>
                  <a:pt x="3952" y="2207"/>
                  <a:pt x="3900" y="2155"/>
                  <a:pt x="3900" y="2083"/>
                </a:cubicBezTo>
                <a:cubicBezTo>
                  <a:pt x="3900" y="2010"/>
                  <a:pt x="3952" y="1957"/>
                  <a:pt x="4023" y="1957"/>
                </a:cubicBezTo>
                <a:cubicBezTo>
                  <a:pt x="4070" y="1957"/>
                  <a:pt x="4109" y="1981"/>
                  <a:pt x="4127" y="2019"/>
                </a:cubicBezTo>
                <a:lnTo>
                  <a:pt x="4229" y="1959"/>
                </a:lnTo>
                <a:cubicBezTo>
                  <a:pt x="4192" y="1889"/>
                  <a:pt x="4114" y="1841"/>
                  <a:pt x="4024" y="1841"/>
                </a:cubicBezTo>
                <a:cubicBezTo>
                  <a:pt x="3885" y="1841"/>
                  <a:pt x="3782" y="1946"/>
                  <a:pt x="3782" y="2083"/>
                </a:cubicBezTo>
                <a:cubicBezTo>
                  <a:pt x="3782" y="2219"/>
                  <a:pt x="3885" y="2325"/>
                  <a:pt x="4024" y="2325"/>
                </a:cubicBezTo>
                <a:close/>
                <a:moveTo>
                  <a:pt x="4352" y="2131"/>
                </a:moveTo>
                <a:lnTo>
                  <a:pt x="4697" y="2131"/>
                </a:lnTo>
                <a:cubicBezTo>
                  <a:pt x="4700" y="2116"/>
                  <a:pt x="4702" y="2100"/>
                  <a:pt x="4702" y="2083"/>
                </a:cubicBezTo>
                <a:cubicBezTo>
                  <a:pt x="4702" y="1948"/>
                  <a:pt x="4606" y="1841"/>
                  <a:pt x="4470" y="1841"/>
                </a:cubicBezTo>
                <a:cubicBezTo>
                  <a:pt x="4326" y="1841"/>
                  <a:pt x="4228" y="1946"/>
                  <a:pt x="4228" y="2083"/>
                </a:cubicBezTo>
                <a:cubicBezTo>
                  <a:pt x="4228" y="2219"/>
                  <a:pt x="4325" y="2325"/>
                  <a:pt x="4479" y="2325"/>
                </a:cubicBezTo>
                <a:cubicBezTo>
                  <a:pt x="4567" y="2325"/>
                  <a:pt x="4636" y="2289"/>
                  <a:pt x="4679" y="2227"/>
                </a:cubicBezTo>
                <a:lnTo>
                  <a:pt x="4584" y="2172"/>
                </a:lnTo>
                <a:cubicBezTo>
                  <a:pt x="4564" y="2198"/>
                  <a:pt x="4527" y="2218"/>
                  <a:pt x="4481" y="2218"/>
                </a:cubicBezTo>
                <a:cubicBezTo>
                  <a:pt x="4419" y="2218"/>
                  <a:pt x="4368" y="2192"/>
                  <a:pt x="4352" y="2131"/>
                </a:cubicBezTo>
                <a:close/>
                <a:moveTo>
                  <a:pt x="4350" y="2040"/>
                </a:moveTo>
                <a:cubicBezTo>
                  <a:pt x="4364" y="1981"/>
                  <a:pt x="4407" y="1947"/>
                  <a:pt x="4470" y="1947"/>
                </a:cubicBezTo>
                <a:cubicBezTo>
                  <a:pt x="4520" y="1947"/>
                  <a:pt x="4569" y="1974"/>
                  <a:pt x="4584" y="2040"/>
                </a:cubicBezTo>
                <a:lnTo>
                  <a:pt x="4350" y="2040"/>
                </a:lnTo>
                <a:close/>
                <a:moveTo>
                  <a:pt x="5242" y="1967"/>
                </a:moveTo>
                <a:lnTo>
                  <a:pt x="5242" y="1854"/>
                </a:lnTo>
                <a:lnTo>
                  <a:pt x="5138" y="1854"/>
                </a:lnTo>
                <a:lnTo>
                  <a:pt x="5138" y="1726"/>
                </a:lnTo>
                <a:lnTo>
                  <a:pt x="5020" y="1761"/>
                </a:lnTo>
                <a:lnTo>
                  <a:pt x="5020" y="1854"/>
                </a:lnTo>
                <a:lnTo>
                  <a:pt x="4940" y="1854"/>
                </a:lnTo>
                <a:lnTo>
                  <a:pt x="4940" y="1967"/>
                </a:lnTo>
                <a:lnTo>
                  <a:pt x="5020" y="1967"/>
                </a:lnTo>
                <a:lnTo>
                  <a:pt x="5020" y="2158"/>
                </a:lnTo>
                <a:cubicBezTo>
                  <a:pt x="5020" y="2282"/>
                  <a:pt x="5076" y="2330"/>
                  <a:pt x="5242" y="2312"/>
                </a:cubicBezTo>
                <a:lnTo>
                  <a:pt x="5242" y="2205"/>
                </a:lnTo>
                <a:cubicBezTo>
                  <a:pt x="5174" y="2208"/>
                  <a:pt x="5138" y="2207"/>
                  <a:pt x="5138" y="2158"/>
                </a:cubicBezTo>
                <a:lnTo>
                  <a:pt x="5138" y="1967"/>
                </a:lnTo>
                <a:lnTo>
                  <a:pt x="5242" y="1967"/>
                </a:lnTo>
                <a:close/>
                <a:moveTo>
                  <a:pt x="5496" y="2325"/>
                </a:moveTo>
                <a:cubicBezTo>
                  <a:pt x="5630" y="2325"/>
                  <a:pt x="5738" y="2219"/>
                  <a:pt x="5738" y="2083"/>
                </a:cubicBezTo>
                <a:cubicBezTo>
                  <a:pt x="5738" y="1946"/>
                  <a:pt x="5630" y="1841"/>
                  <a:pt x="5496" y="1841"/>
                </a:cubicBezTo>
                <a:cubicBezTo>
                  <a:pt x="5361" y="1841"/>
                  <a:pt x="5254" y="1946"/>
                  <a:pt x="5254" y="2083"/>
                </a:cubicBezTo>
                <a:cubicBezTo>
                  <a:pt x="5254" y="2219"/>
                  <a:pt x="5361" y="2325"/>
                  <a:pt x="5496" y="2325"/>
                </a:cubicBezTo>
                <a:close/>
                <a:moveTo>
                  <a:pt x="5496" y="2209"/>
                </a:moveTo>
                <a:cubicBezTo>
                  <a:pt x="5426" y="2209"/>
                  <a:pt x="5372" y="2157"/>
                  <a:pt x="5372" y="2083"/>
                </a:cubicBezTo>
                <a:cubicBezTo>
                  <a:pt x="5372" y="2009"/>
                  <a:pt x="5426" y="1956"/>
                  <a:pt x="5496" y="1956"/>
                </a:cubicBezTo>
                <a:cubicBezTo>
                  <a:pt x="5566" y="1956"/>
                  <a:pt x="5620" y="2009"/>
                  <a:pt x="5620" y="2083"/>
                </a:cubicBezTo>
                <a:cubicBezTo>
                  <a:pt x="5620" y="2157"/>
                  <a:pt x="5566" y="2209"/>
                  <a:pt x="5496" y="2209"/>
                </a:cubicBezTo>
                <a:close/>
                <a:moveTo>
                  <a:pt x="6156" y="2312"/>
                </a:moveTo>
                <a:lnTo>
                  <a:pt x="6300" y="2312"/>
                </a:lnTo>
                <a:lnTo>
                  <a:pt x="6420" y="1889"/>
                </a:lnTo>
                <a:lnTo>
                  <a:pt x="6541" y="2312"/>
                </a:lnTo>
                <a:lnTo>
                  <a:pt x="6685" y="2312"/>
                </a:lnTo>
                <a:lnTo>
                  <a:pt x="6864" y="1671"/>
                </a:lnTo>
                <a:lnTo>
                  <a:pt x="6731" y="1671"/>
                </a:lnTo>
                <a:lnTo>
                  <a:pt x="6609" y="2146"/>
                </a:lnTo>
                <a:lnTo>
                  <a:pt x="6474" y="1671"/>
                </a:lnTo>
                <a:lnTo>
                  <a:pt x="6366" y="1671"/>
                </a:lnTo>
                <a:lnTo>
                  <a:pt x="6232" y="2146"/>
                </a:lnTo>
                <a:lnTo>
                  <a:pt x="6109" y="1671"/>
                </a:lnTo>
                <a:lnTo>
                  <a:pt x="5977" y="1671"/>
                </a:lnTo>
                <a:lnTo>
                  <a:pt x="6156" y="2312"/>
                </a:lnTo>
                <a:close/>
                <a:moveTo>
                  <a:pt x="7061" y="2325"/>
                </a:moveTo>
                <a:cubicBezTo>
                  <a:pt x="7196" y="2325"/>
                  <a:pt x="7304" y="2219"/>
                  <a:pt x="7304" y="2083"/>
                </a:cubicBezTo>
                <a:cubicBezTo>
                  <a:pt x="7304" y="1946"/>
                  <a:pt x="7196" y="1841"/>
                  <a:pt x="7061" y="1841"/>
                </a:cubicBezTo>
                <a:cubicBezTo>
                  <a:pt x="6927" y="1841"/>
                  <a:pt x="6820" y="1946"/>
                  <a:pt x="6820" y="2083"/>
                </a:cubicBezTo>
                <a:cubicBezTo>
                  <a:pt x="6820" y="2219"/>
                  <a:pt x="6927" y="2325"/>
                  <a:pt x="7061" y="2325"/>
                </a:cubicBezTo>
                <a:close/>
                <a:moveTo>
                  <a:pt x="7061" y="2209"/>
                </a:moveTo>
                <a:cubicBezTo>
                  <a:pt x="6992" y="2209"/>
                  <a:pt x="6938" y="2157"/>
                  <a:pt x="6938" y="2083"/>
                </a:cubicBezTo>
                <a:cubicBezTo>
                  <a:pt x="6938" y="2009"/>
                  <a:pt x="6992" y="1956"/>
                  <a:pt x="7061" y="1956"/>
                </a:cubicBezTo>
                <a:cubicBezTo>
                  <a:pt x="7132" y="1956"/>
                  <a:pt x="7186" y="2009"/>
                  <a:pt x="7186" y="2083"/>
                </a:cubicBezTo>
                <a:cubicBezTo>
                  <a:pt x="7186" y="2157"/>
                  <a:pt x="7132" y="2209"/>
                  <a:pt x="7061" y="2209"/>
                </a:cubicBezTo>
                <a:close/>
                <a:moveTo>
                  <a:pt x="7472" y="1933"/>
                </a:moveTo>
                <a:lnTo>
                  <a:pt x="7472" y="1854"/>
                </a:lnTo>
                <a:lnTo>
                  <a:pt x="7354" y="1854"/>
                </a:lnTo>
                <a:lnTo>
                  <a:pt x="7354" y="2312"/>
                </a:lnTo>
                <a:lnTo>
                  <a:pt x="7472" y="2312"/>
                </a:lnTo>
                <a:lnTo>
                  <a:pt x="7472" y="2093"/>
                </a:lnTo>
                <a:cubicBezTo>
                  <a:pt x="7472" y="1997"/>
                  <a:pt x="7550" y="1969"/>
                  <a:pt x="7611" y="1977"/>
                </a:cubicBezTo>
                <a:lnTo>
                  <a:pt x="7611" y="1845"/>
                </a:lnTo>
                <a:cubicBezTo>
                  <a:pt x="7553" y="1845"/>
                  <a:pt x="7496" y="1870"/>
                  <a:pt x="7472" y="1933"/>
                </a:cubicBezTo>
                <a:close/>
                <a:moveTo>
                  <a:pt x="8068" y="2312"/>
                </a:moveTo>
                <a:lnTo>
                  <a:pt x="7879" y="2080"/>
                </a:lnTo>
                <a:lnTo>
                  <a:pt x="8063" y="1854"/>
                </a:lnTo>
                <a:lnTo>
                  <a:pt x="7922" y="1854"/>
                </a:lnTo>
                <a:lnTo>
                  <a:pt x="7764" y="2055"/>
                </a:lnTo>
                <a:lnTo>
                  <a:pt x="7764" y="1671"/>
                </a:lnTo>
                <a:lnTo>
                  <a:pt x="7646" y="1671"/>
                </a:lnTo>
                <a:lnTo>
                  <a:pt x="7646" y="2312"/>
                </a:lnTo>
                <a:lnTo>
                  <a:pt x="7764" y="2312"/>
                </a:lnTo>
                <a:lnTo>
                  <a:pt x="7764" y="2104"/>
                </a:lnTo>
                <a:lnTo>
                  <a:pt x="7931" y="2312"/>
                </a:lnTo>
                <a:lnTo>
                  <a:pt x="8068" y="2312"/>
                </a:lnTo>
                <a:close/>
                <a:moveTo>
                  <a:pt x="8768" y="2097"/>
                </a:moveTo>
                <a:lnTo>
                  <a:pt x="8861" y="2097"/>
                </a:lnTo>
                <a:lnTo>
                  <a:pt x="8885" y="1854"/>
                </a:lnTo>
                <a:lnTo>
                  <a:pt x="8885" y="1671"/>
                </a:lnTo>
                <a:lnTo>
                  <a:pt x="8743" y="1671"/>
                </a:lnTo>
                <a:lnTo>
                  <a:pt x="8743" y="1854"/>
                </a:lnTo>
                <a:lnTo>
                  <a:pt x="8768" y="2097"/>
                </a:lnTo>
                <a:close/>
                <a:moveTo>
                  <a:pt x="8814" y="2324"/>
                </a:moveTo>
                <a:cubicBezTo>
                  <a:pt x="8857" y="2324"/>
                  <a:pt x="8892" y="2289"/>
                  <a:pt x="8892" y="2246"/>
                </a:cubicBezTo>
                <a:cubicBezTo>
                  <a:pt x="8892" y="2203"/>
                  <a:pt x="8857" y="2168"/>
                  <a:pt x="8814" y="2168"/>
                </a:cubicBezTo>
                <a:cubicBezTo>
                  <a:pt x="8771" y="2168"/>
                  <a:pt x="8737" y="2203"/>
                  <a:pt x="8737" y="2246"/>
                </a:cubicBezTo>
                <a:cubicBezTo>
                  <a:pt x="8737" y="2289"/>
                  <a:pt x="8771" y="2324"/>
                  <a:pt x="8814" y="2324"/>
                </a:cubicBezTo>
                <a:close/>
                <a:moveTo>
                  <a:pt x="8365" y="1660"/>
                </a:moveTo>
                <a:cubicBezTo>
                  <a:pt x="8181" y="1660"/>
                  <a:pt x="8033" y="1808"/>
                  <a:pt x="8033" y="1991"/>
                </a:cubicBezTo>
                <a:cubicBezTo>
                  <a:pt x="8033" y="2175"/>
                  <a:pt x="8181" y="2323"/>
                  <a:pt x="8365" y="2323"/>
                </a:cubicBezTo>
                <a:cubicBezTo>
                  <a:pt x="8548" y="2323"/>
                  <a:pt x="8696" y="2175"/>
                  <a:pt x="8696" y="1991"/>
                </a:cubicBezTo>
                <a:cubicBezTo>
                  <a:pt x="8696" y="1808"/>
                  <a:pt x="8548" y="1660"/>
                  <a:pt x="8365" y="1660"/>
                </a:cubicBezTo>
                <a:close/>
                <a:moveTo>
                  <a:pt x="8365" y="2292"/>
                </a:moveTo>
                <a:cubicBezTo>
                  <a:pt x="8200" y="2292"/>
                  <a:pt x="8067" y="2157"/>
                  <a:pt x="8067" y="1991"/>
                </a:cubicBezTo>
                <a:cubicBezTo>
                  <a:pt x="8067" y="1825"/>
                  <a:pt x="8200" y="1691"/>
                  <a:pt x="8365" y="1691"/>
                </a:cubicBezTo>
                <a:cubicBezTo>
                  <a:pt x="8528" y="1691"/>
                  <a:pt x="8661" y="1825"/>
                  <a:pt x="8661" y="1991"/>
                </a:cubicBezTo>
                <a:cubicBezTo>
                  <a:pt x="8661" y="2157"/>
                  <a:pt x="8528" y="2292"/>
                  <a:pt x="8365" y="2292"/>
                </a:cubicBezTo>
                <a:close/>
                <a:moveTo>
                  <a:pt x="8506" y="1934"/>
                </a:moveTo>
                <a:cubicBezTo>
                  <a:pt x="8506" y="1867"/>
                  <a:pt x="8448" y="1822"/>
                  <a:pt x="8375" y="1822"/>
                </a:cubicBezTo>
                <a:lnTo>
                  <a:pt x="8239" y="1822"/>
                </a:lnTo>
                <a:lnTo>
                  <a:pt x="8239" y="2161"/>
                </a:lnTo>
                <a:lnTo>
                  <a:pt x="8337" y="2161"/>
                </a:lnTo>
                <a:lnTo>
                  <a:pt x="8337" y="2060"/>
                </a:lnTo>
                <a:lnTo>
                  <a:pt x="8372" y="2060"/>
                </a:lnTo>
                <a:lnTo>
                  <a:pt x="8420" y="2161"/>
                </a:lnTo>
                <a:lnTo>
                  <a:pt x="8526" y="2161"/>
                </a:lnTo>
                <a:lnTo>
                  <a:pt x="8456" y="2036"/>
                </a:lnTo>
                <a:cubicBezTo>
                  <a:pt x="8487" y="2014"/>
                  <a:pt x="8506" y="1979"/>
                  <a:pt x="8506" y="1934"/>
                </a:cubicBezTo>
                <a:close/>
                <a:moveTo>
                  <a:pt x="8337" y="1911"/>
                </a:moveTo>
                <a:lnTo>
                  <a:pt x="8367" y="1911"/>
                </a:lnTo>
                <a:cubicBezTo>
                  <a:pt x="8393" y="1911"/>
                  <a:pt x="8408" y="1921"/>
                  <a:pt x="8408" y="1945"/>
                </a:cubicBezTo>
                <a:cubicBezTo>
                  <a:pt x="8408" y="1964"/>
                  <a:pt x="8393" y="1978"/>
                  <a:pt x="8367" y="1978"/>
                </a:cubicBezTo>
                <a:lnTo>
                  <a:pt x="8337" y="1978"/>
                </a:lnTo>
                <a:lnTo>
                  <a:pt x="8337" y="1911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403225" y="5614988"/>
            <a:ext cx="1865313" cy="298450"/>
          </a:xfrm>
          <a:custGeom>
            <a:avLst/>
            <a:gdLst>
              <a:gd name="T0" fmla="*/ 5104 w 8274"/>
              <a:gd name="T1" fmla="*/ 0 h 1318"/>
              <a:gd name="T2" fmla="*/ 5218 w 8274"/>
              <a:gd name="T3" fmla="*/ 331 h 1318"/>
              <a:gd name="T4" fmla="*/ 5104 w 8274"/>
              <a:gd name="T5" fmla="*/ 106 h 1318"/>
              <a:gd name="T6" fmla="*/ 5755 w 8274"/>
              <a:gd name="T7" fmla="*/ 66 h 1318"/>
              <a:gd name="T8" fmla="*/ 5385 w 8274"/>
              <a:gd name="T9" fmla="*/ 13 h 1318"/>
              <a:gd name="T10" fmla="*/ 5589 w 8274"/>
              <a:gd name="T11" fmla="*/ 110 h 1318"/>
              <a:gd name="T12" fmla="*/ 5784 w 8274"/>
              <a:gd name="T13" fmla="*/ 213 h 1318"/>
              <a:gd name="T14" fmla="*/ 6064 w 8274"/>
              <a:gd name="T15" fmla="*/ 471 h 1318"/>
              <a:gd name="T16" fmla="*/ 6249 w 8274"/>
              <a:gd name="T17" fmla="*/ 67 h 1318"/>
              <a:gd name="T18" fmla="*/ 6249 w 8274"/>
              <a:gd name="T19" fmla="*/ 654 h 1318"/>
              <a:gd name="T20" fmla="*/ 6398 w 8274"/>
              <a:gd name="T21" fmla="*/ 0 h 1318"/>
              <a:gd name="T22" fmla="*/ 6503 w 8274"/>
              <a:gd name="T23" fmla="*/ 242 h 1318"/>
              <a:gd name="T24" fmla="*/ 6671 w 8274"/>
              <a:gd name="T25" fmla="*/ 13 h 1318"/>
              <a:gd name="T26" fmla="*/ 6928 w 8274"/>
              <a:gd name="T27" fmla="*/ 135 h 1318"/>
              <a:gd name="T28" fmla="*/ 7391 w 8274"/>
              <a:gd name="T29" fmla="*/ 290 h 1318"/>
              <a:gd name="T30" fmla="*/ 7173 w 8274"/>
              <a:gd name="T31" fmla="*/ 484 h 1318"/>
              <a:gd name="T32" fmla="*/ 7046 w 8274"/>
              <a:gd name="T33" fmla="*/ 290 h 1318"/>
              <a:gd name="T34" fmla="*/ 7044 w 8274"/>
              <a:gd name="T35" fmla="*/ 199 h 1318"/>
              <a:gd name="T36" fmla="*/ 7762 w 8274"/>
              <a:gd name="T37" fmla="*/ 97 h 1318"/>
              <a:gd name="T38" fmla="*/ 7587 w 8274"/>
              <a:gd name="T39" fmla="*/ 376 h 1318"/>
              <a:gd name="T40" fmla="*/ 7772 w 8274"/>
              <a:gd name="T41" fmla="*/ 337 h 1318"/>
              <a:gd name="T42" fmla="*/ 8006 w 8274"/>
              <a:gd name="T43" fmla="*/ 0 h 1318"/>
              <a:gd name="T44" fmla="*/ 8155 w 8274"/>
              <a:gd name="T45" fmla="*/ 471 h 1318"/>
              <a:gd name="T46" fmla="*/ 8028 w 8274"/>
              <a:gd name="T47" fmla="*/ 371 h 1318"/>
              <a:gd name="T48" fmla="*/ 8028 w 8274"/>
              <a:gd name="T49" fmla="*/ 371 h 1318"/>
              <a:gd name="T50" fmla="*/ 241 w 8274"/>
              <a:gd name="T51" fmla="*/ 1195 h 1318"/>
              <a:gd name="T52" fmla="*/ 447 w 8274"/>
              <a:gd name="T53" fmla="*/ 947 h 1318"/>
              <a:gd name="T54" fmla="*/ 570 w 8274"/>
              <a:gd name="T55" fmla="*/ 1119 h 1318"/>
              <a:gd name="T56" fmla="*/ 447 w 8274"/>
              <a:gd name="T57" fmla="*/ 1071 h 1318"/>
              <a:gd name="T58" fmla="*/ 699 w 8274"/>
              <a:gd name="T59" fmla="*/ 1205 h 1318"/>
              <a:gd name="T60" fmla="*/ 802 w 8274"/>
              <a:gd name="T61" fmla="*/ 1028 h 1318"/>
              <a:gd name="T62" fmla="*/ 969 w 8274"/>
              <a:gd name="T63" fmla="*/ 842 h 1318"/>
              <a:gd name="T64" fmla="*/ 1226 w 8274"/>
              <a:gd name="T65" fmla="*/ 965 h 1318"/>
              <a:gd name="T66" fmla="*/ 1536 w 8274"/>
              <a:gd name="T67" fmla="*/ 842 h 1318"/>
              <a:gd name="T68" fmla="*/ 1314 w 8274"/>
              <a:gd name="T69" fmla="*/ 842 h 1318"/>
              <a:gd name="T70" fmla="*/ 1314 w 8274"/>
              <a:gd name="T71" fmla="*/ 1146 h 1318"/>
              <a:gd name="T72" fmla="*/ 1433 w 8274"/>
              <a:gd name="T73" fmla="*/ 955 h 1318"/>
              <a:gd name="T74" fmla="*/ 1644 w 8274"/>
              <a:gd name="T75" fmla="*/ 641 h 1318"/>
              <a:gd name="T76" fmla="*/ 1704 w 8274"/>
              <a:gd name="T77" fmla="*/ 1300 h 1318"/>
              <a:gd name="T78" fmla="*/ 2180 w 8274"/>
              <a:gd name="T79" fmla="*/ 842 h 1318"/>
              <a:gd name="T80" fmla="*/ 2132 w 8274"/>
              <a:gd name="T81" fmla="*/ 767 h 1318"/>
              <a:gd name="T82" fmla="*/ 1809 w 8274"/>
              <a:gd name="T83" fmla="*/ 842 h 1318"/>
              <a:gd name="T84" fmla="*/ 1809 w 8274"/>
              <a:gd name="T85" fmla="*/ 1300 h 1318"/>
              <a:gd name="T86" fmla="*/ 2062 w 8274"/>
              <a:gd name="T87" fmla="*/ 1300 h 1318"/>
              <a:gd name="T88" fmla="*/ 2680 w 8274"/>
              <a:gd name="T89" fmla="*/ 1194 h 1318"/>
              <a:gd name="T90" fmla="*/ 2472 w 8274"/>
              <a:gd name="T91" fmla="*/ 945 h 1318"/>
              <a:gd name="T92" fmla="*/ 2231 w 8274"/>
              <a:gd name="T93" fmla="*/ 1071 h 1318"/>
              <a:gd name="T94" fmla="*/ 2900 w 8274"/>
              <a:gd name="T95" fmla="*/ 829 h 1318"/>
              <a:gd name="T96" fmla="*/ 3049 w 8274"/>
              <a:gd name="T97" fmla="*/ 1300 h 1318"/>
              <a:gd name="T98" fmla="*/ 2922 w 8274"/>
              <a:gd name="T99" fmla="*/ 1200 h 1318"/>
              <a:gd name="T100" fmla="*/ 2922 w 8274"/>
              <a:gd name="T101" fmla="*/ 1200 h 1318"/>
              <a:gd name="T102" fmla="*/ 3216 w 8274"/>
              <a:gd name="T103" fmla="*/ 1071 h 1318"/>
              <a:gd name="T104" fmla="*/ 3706 w 8274"/>
              <a:gd name="T105" fmla="*/ 1300 h 1318"/>
              <a:gd name="T106" fmla="*/ 3334 w 8274"/>
              <a:gd name="T107" fmla="*/ 1071 h 1318"/>
              <a:gd name="T108" fmla="*/ 4128 w 8274"/>
              <a:gd name="T109" fmla="*/ 842 h 1318"/>
              <a:gd name="T110" fmla="*/ 3979 w 8274"/>
              <a:gd name="T111" fmla="*/ 1313 h 1318"/>
              <a:gd name="T112" fmla="*/ 4247 w 8274"/>
              <a:gd name="T113" fmla="*/ 842 h 1318"/>
              <a:gd name="T114" fmla="*/ 4001 w 8274"/>
              <a:gd name="T115" fmla="*/ 942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274" h="1318">
                <a:moveTo>
                  <a:pt x="4986" y="290"/>
                </a:moveTo>
                <a:lnTo>
                  <a:pt x="5331" y="290"/>
                </a:lnTo>
                <a:cubicBezTo>
                  <a:pt x="5334" y="275"/>
                  <a:pt x="5336" y="259"/>
                  <a:pt x="5336" y="242"/>
                </a:cubicBezTo>
                <a:cubicBezTo>
                  <a:pt x="5336" y="107"/>
                  <a:pt x="5240" y="0"/>
                  <a:pt x="5104" y="0"/>
                </a:cubicBezTo>
                <a:cubicBezTo>
                  <a:pt x="4960" y="0"/>
                  <a:pt x="4862" y="105"/>
                  <a:pt x="4862" y="242"/>
                </a:cubicBezTo>
                <a:cubicBezTo>
                  <a:pt x="4862" y="378"/>
                  <a:pt x="4959" y="484"/>
                  <a:pt x="5113" y="484"/>
                </a:cubicBezTo>
                <a:cubicBezTo>
                  <a:pt x="5201" y="484"/>
                  <a:pt x="5270" y="448"/>
                  <a:pt x="5313" y="386"/>
                </a:cubicBezTo>
                <a:lnTo>
                  <a:pt x="5218" y="331"/>
                </a:lnTo>
                <a:cubicBezTo>
                  <a:pt x="5198" y="357"/>
                  <a:pt x="5161" y="376"/>
                  <a:pt x="5115" y="376"/>
                </a:cubicBezTo>
                <a:cubicBezTo>
                  <a:pt x="5053" y="376"/>
                  <a:pt x="5002" y="351"/>
                  <a:pt x="4986" y="290"/>
                </a:cubicBezTo>
                <a:close/>
                <a:moveTo>
                  <a:pt x="4984" y="199"/>
                </a:moveTo>
                <a:cubicBezTo>
                  <a:pt x="4998" y="140"/>
                  <a:pt x="5041" y="106"/>
                  <a:pt x="5104" y="106"/>
                </a:cubicBezTo>
                <a:cubicBezTo>
                  <a:pt x="5154" y="106"/>
                  <a:pt x="5203" y="133"/>
                  <a:pt x="5218" y="199"/>
                </a:cubicBezTo>
                <a:lnTo>
                  <a:pt x="4984" y="199"/>
                </a:lnTo>
                <a:close/>
                <a:moveTo>
                  <a:pt x="5891" y="0"/>
                </a:moveTo>
                <a:cubicBezTo>
                  <a:pt x="5829" y="0"/>
                  <a:pt x="5783" y="25"/>
                  <a:pt x="5755" y="66"/>
                </a:cubicBezTo>
                <a:cubicBezTo>
                  <a:pt x="5729" y="24"/>
                  <a:pt x="5687" y="0"/>
                  <a:pt x="5630" y="0"/>
                </a:cubicBezTo>
                <a:cubicBezTo>
                  <a:pt x="5571" y="0"/>
                  <a:pt x="5528" y="23"/>
                  <a:pt x="5503" y="61"/>
                </a:cubicBezTo>
                <a:lnTo>
                  <a:pt x="5503" y="13"/>
                </a:lnTo>
                <a:lnTo>
                  <a:pt x="5385" y="13"/>
                </a:lnTo>
                <a:lnTo>
                  <a:pt x="5385" y="471"/>
                </a:lnTo>
                <a:lnTo>
                  <a:pt x="5503" y="471"/>
                </a:lnTo>
                <a:lnTo>
                  <a:pt x="5503" y="213"/>
                </a:lnTo>
                <a:cubicBezTo>
                  <a:pt x="5503" y="145"/>
                  <a:pt x="5538" y="110"/>
                  <a:pt x="5589" y="110"/>
                </a:cubicBezTo>
                <a:cubicBezTo>
                  <a:pt x="5638" y="110"/>
                  <a:pt x="5666" y="143"/>
                  <a:pt x="5666" y="197"/>
                </a:cubicBezTo>
                <a:lnTo>
                  <a:pt x="5666" y="471"/>
                </a:lnTo>
                <a:lnTo>
                  <a:pt x="5784" y="471"/>
                </a:lnTo>
                <a:lnTo>
                  <a:pt x="5784" y="213"/>
                </a:lnTo>
                <a:cubicBezTo>
                  <a:pt x="5784" y="145"/>
                  <a:pt x="5817" y="110"/>
                  <a:pt x="5869" y="110"/>
                </a:cubicBezTo>
                <a:cubicBezTo>
                  <a:pt x="5919" y="110"/>
                  <a:pt x="5946" y="143"/>
                  <a:pt x="5946" y="197"/>
                </a:cubicBezTo>
                <a:lnTo>
                  <a:pt x="5946" y="471"/>
                </a:lnTo>
                <a:lnTo>
                  <a:pt x="6064" y="471"/>
                </a:lnTo>
                <a:lnTo>
                  <a:pt x="6064" y="189"/>
                </a:lnTo>
                <a:cubicBezTo>
                  <a:pt x="6064" y="74"/>
                  <a:pt x="5996" y="0"/>
                  <a:pt x="5891" y="0"/>
                </a:cubicBezTo>
                <a:close/>
                <a:moveTo>
                  <a:pt x="6398" y="0"/>
                </a:moveTo>
                <a:cubicBezTo>
                  <a:pt x="6331" y="0"/>
                  <a:pt x="6282" y="25"/>
                  <a:pt x="6249" y="67"/>
                </a:cubicBezTo>
                <a:lnTo>
                  <a:pt x="6249" y="13"/>
                </a:lnTo>
                <a:lnTo>
                  <a:pt x="6131" y="13"/>
                </a:lnTo>
                <a:lnTo>
                  <a:pt x="6131" y="654"/>
                </a:lnTo>
                <a:lnTo>
                  <a:pt x="6249" y="654"/>
                </a:lnTo>
                <a:lnTo>
                  <a:pt x="6249" y="417"/>
                </a:lnTo>
                <a:cubicBezTo>
                  <a:pt x="6282" y="459"/>
                  <a:pt x="6331" y="484"/>
                  <a:pt x="6398" y="484"/>
                </a:cubicBezTo>
                <a:cubicBezTo>
                  <a:pt x="6521" y="484"/>
                  <a:pt x="6621" y="378"/>
                  <a:pt x="6621" y="242"/>
                </a:cubicBezTo>
                <a:cubicBezTo>
                  <a:pt x="6621" y="105"/>
                  <a:pt x="6521" y="0"/>
                  <a:pt x="6398" y="0"/>
                </a:cubicBezTo>
                <a:close/>
                <a:moveTo>
                  <a:pt x="6376" y="371"/>
                </a:moveTo>
                <a:cubicBezTo>
                  <a:pt x="6304" y="371"/>
                  <a:pt x="6249" y="319"/>
                  <a:pt x="6249" y="242"/>
                </a:cubicBezTo>
                <a:cubicBezTo>
                  <a:pt x="6249" y="165"/>
                  <a:pt x="6304" y="113"/>
                  <a:pt x="6376" y="113"/>
                </a:cubicBezTo>
                <a:cubicBezTo>
                  <a:pt x="6449" y="113"/>
                  <a:pt x="6503" y="165"/>
                  <a:pt x="6503" y="242"/>
                </a:cubicBezTo>
                <a:cubicBezTo>
                  <a:pt x="6503" y="319"/>
                  <a:pt x="6449" y="371"/>
                  <a:pt x="6376" y="371"/>
                </a:cubicBezTo>
                <a:close/>
                <a:moveTo>
                  <a:pt x="6789" y="92"/>
                </a:moveTo>
                <a:lnTo>
                  <a:pt x="6789" y="13"/>
                </a:lnTo>
                <a:lnTo>
                  <a:pt x="6671" y="13"/>
                </a:lnTo>
                <a:lnTo>
                  <a:pt x="6671" y="471"/>
                </a:lnTo>
                <a:lnTo>
                  <a:pt x="6789" y="471"/>
                </a:lnTo>
                <a:lnTo>
                  <a:pt x="6789" y="252"/>
                </a:lnTo>
                <a:cubicBezTo>
                  <a:pt x="6789" y="156"/>
                  <a:pt x="6867" y="128"/>
                  <a:pt x="6928" y="135"/>
                </a:cubicBezTo>
                <a:lnTo>
                  <a:pt x="6928" y="4"/>
                </a:lnTo>
                <a:cubicBezTo>
                  <a:pt x="6871" y="4"/>
                  <a:pt x="6813" y="29"/>
                  <a:pt x="6789" y="92"/>
                </a:cubicBezTo>
                <a:close/>
                <a:moveTo>
                  <a:pt x="7046" y="290"/>
                </a:moveTo>
                <a:lnTo>
                  <a:pt x="7391" y="290"/>
                </a:lnTo>
                <a:cubicBezTo>
                  <a:pt x="7394" y="275"/>
                  <a:pt x="7396" y="259"/>
                  <a:pt x="7396" y="242"/>
                </a:cubicBezTo>
                <a:cubicBezTo>
                  <a:pt x="7396" y="107"/>
                  <a:pt x="7300" y="0"/>
                  <a:pt x="7164" y="0"/>
                </a:cubicBezTo>
                <a:cubicBezTo>
                  <a:pt x="7020" y="0"/>
                  <a:pt x="6922" y="105"/>
                  <a:pt x="6922" y="242"/>
                </a:cubicBezTo>
                <a:cubicBezTo>
                  <a:pt x="6922" y="378"/>
                  <a:pt x="7019" y="484"/>
                  <a:pt x="7173" y="484"/>
                </a:cubicBezTo>
                <a:cubicBezTo>
                  <a:pt x="7261" y="484"/>
                  <a:pt x="7330" y="448"/>
                  <a:pt x="7373" y="386"/>
                </a:cubicBezTo>
                <a:lnTo>
                  <a:pt x="7278" y="331"/>
                </a:lnTo>
                <a:cubicBezTo>
                  <a:pt x="7257" y="357"/>
                  <a:pt x="7221" y="376"/>
                  <a:pt x="7175" y="376"/>
                </a:cubicBezTo>
                <a:cubicBezTo>
                  <a:pt x="7113" y="376"/>
                  <a:pt x="7062" y="351"/>
                  <a:pt x="7046" y="290"/>
                </a:cubicBezTo>
                <a:close/>
                <a:moveTo>
                  <a:pt x="7044" y="199"/>
                </a:moveTo>
                <a:cubicBezTo>
                  <a:pt x="7058" y="140"/>
                  <a:pt x="7101" y="106"/>
                  <a:pt x="7164" y="106"/>
                </a:cubicBezTo>
                <a:cubicBezTo>
                  <a:pt x="7213" y="106"/>
                  <a:pt x="7263" y="133"/>
                  <a:pt x="7278" y="199"/>
                </a:cubicBezTo>
                <a:lnTo>
                  <a:pt x="7044" y="199"/>
                </a:lnTo>
                <a:close/>
                <a:moveTo>
                  <a:pt x="7535" y="143"/>
                </a:moveTo>
                <a:cubicBezTo>
                  <a:pt x="7535" y="118"/>
                  <a:pt x="7559" y="105"/>
                  <a:pt x="7588" y="105"/>
                </a:cubicBezTo>
                <a:cubicBezTo>
                  <a:pt x="7622" y="105"/>
                  <a:pt x="7648" y="123"/>
                  <a:pt x="7662" y="152"/>
                </a:cubicBezTo>
                <a:lnTo>
                  <a:pt x="7762" y="97"/>
                </a:lnTo>
                <a:cubicBezTo>
                  <a:pt x="7727" y="34"/>
                  <a:pt x="7662" y="0"/>
                  <a:pt x="7588" y="0"/>
                </a:cubicBezTo>
                <a:cubicBezTo>
                  <a:pt x="7494" y="0"/>
                  <a:pt x="7414" y="52"/>
                  <a:pt x="7414" y="146"/>
                </a:cubicBezTo>
                <a:cubicBezTo>
                  <a:pt x="7414" y="307"/>
                  <a:pt x="7651" y="270"/>
                  <a:pt x="7651" y="337"/>
                </a:cubicBezTo>
                <a:cubicBezTo>
                  <a:pt x="7651" y="364"/>
                  <a:pt x="7625" y="376"/>
                  <a:pt x="7587" y="376"/>
                </a:cubicBezTo>
                <a:cubicBezTo>
                  <a:pt x="7542" y="376"/>
                  <a:pt x="7510" y="354"/>
                  <a:pt x="7498" y="317"/>
                </a:cubicBezTo>
                <a:lnTo>
                  <a:pt x="7395" y="375"/>
                </a:lnTo>
                <a:cubicBezTo>
                  <a:pt x="7428" y="445"/>
                  <a:pt x="7496" y="484"/>
                  <a:pt x="7587" y="484"/>
                </a:cubicBezTo>
                <a:cubicBezTo>
                  <a:pt x="7685" y="484"/>
                  <a:pt x="7772" y="436"/>
                  <a:pt x="7772" y="337"/>
                </a:cubicBezTo>
                <a:cubicBezTo>
                  <a:pt x="7772" y="168"/>
                  <a:pt x="7535" y="211"/>
                  <a:pt x="7535" y="143"/>
                </a:cubicBezTo>
                <a:close/>
                <a:moveTo>
                  <a:pt x="8155" y="13"/>
                </a:moveTo>
                <a:lnTo>
                  <a:pt x="8155" y="67"/>
                </a:lnTo>
                <a:cubicBezTo>
                  <a:pt x="8123" y="26"/>
                  <a:pt x="8073" y="0"/>
                  <a:pt x="8006" y="0"/>
                </a:cubicBezTo>
                <a:cubicBezTo>
                  <a:pt x="7884" y="0"/>
                  <a:pt x="7784" y="105"/>
                  <a:pt x="7784" y="242"/>
                </a:cubicBezTo>
                <a:cubicBezTo>
                  <a:pt x="7784" y="378"/>
                  <a:pt x="7884" y="484"/>
                  <a:pt x="8006" y="484"/>
                </a:cubicBezTo>
                <a:cubicBezTo>
                  <a:pt x="8073" y="484"/>
                  <a:pt x="8123" y="458"/>
                  <a:pt x="8155" y="417"/>
                </a:cubicBezTo>
                <a:lnTo>
                  <a:pt x="8155" y="471"/>
                </a:lnTo>
                <a:lnTo>
                  <a:pt x="8274" y="471"/>
                </a:lnTo>
                <a:lnTo>
                  <a:pt x="8274" y="13"/>
                </a:lnTo>
                <a:lnTo>
                  <a:pt x="8155" y="13"/>
                </a:lnTo>
                <a:close/>
                <a:moveTo>
                  <a:pt x="8028" y="371"/>
                </a:moveTo>
                <a:cubicBezTo>
                  <a:pt x="7956" y="371"/>
                  <a:pt x="7902" y="319"/>
                  <a:pt x="7902" y="242"/>
                </a:cubicBezTo>
                <a:cubicBezTo>
                  <a:pt x="7902" y="165"/>
                  <a:pt x="7956" y="113"/>
                  <a:pt x="8028" y="113"/>
                </a:cubicBezTo>
                <a:cubicBezTo>
                  <a:pt x="8101" y="113"/>
                  <a:pt x="8155" y="165"/>
                  <a:pt x="8155" y="242"/>
                </a:cubicBezTo>
                <a:cubicBezTo>
                  <a:pt x="8155" y="319"/>
                  <a:pt x="8101" y="371"/>
                  <a:pt x="8028" y="371"/>
                </a:cubicBezTo>
                <a:close/>
                <a:moveTo>
                  <a:pt x="242" y="1313"/>
                </a:moveTo>
                <a:cubicBezTo>
                  <a:pt x="332" y="1313"/>
                  <a:pt x="410" y="1265"/>
                  <a:pt x="449" y="1194"/>
                </a:cubicBezTo>
                <a:lnTo>
                  <a:pt x="347" y="1135"/>
                </a:lnTo>
                <a:cubicBezTo>
                  <a:pt x="328" y="1173"/>
                  <a:pt x="289" y="1195"/>
                  <a:pt x="241" y="1195"/>
                </a:cubicBezTo>
                <a:cubicBezTo>
                  <a:pt x="171" y="1195"/>
                  <a:pt x="118" y="1143"/>
                  <a:pt x="118" y="1071"/>
                </a:cubicBezTo>
                <a:cubicBezTo>
                  <a:pt x="118" y="998"/>
                  <a:pt x="171" y="945"/>
                  <a:pt x="241" y="945"/>
                </a:cubicBezTo>
                <a:cubicBezTo>
                  <a:pt x="288" y="945"/>
                  <a:pt x="327" y="969"/>
                  <a:pt x="346" y="1007"/>
                </a:cubicBezTo>
                <a:lnTo>
                  <a:pt x="447" y="947"/>
                </a:lnTo>
                <a:cubicBezTo>
                  <a:pt x="410" y="877"/>
                  <a:pt x="332" y="829"/>
                  <a:pt x="242" y="829"/>
                </a:cubicBezTo>
                <a:cubicBezTo>
                  <a:pt x="103" y="829"/>
                  <a:pt x="0" y="934"/>
                  <a:pt x="0" y="1071"/>
                </a:cubicBezTo>
                <a:cubicBezTo>
                  <a:pt x="0" y="1207"/>
                  <a:pt x="103" y="1313"/>
                  <a:pt x="242" y="1313"/>
                </a:cubicBezTo>
                <a:close/>
                <a:moveTo>
                  <a:pt x="570" y="1119"/>
                </a:moveTo>
                <a:lnTo>
                  <a:pt x="916" y="1119"/>
                </a:lnTo>
                <a:cubicBezTo>
                  <a:pt x="918" y="1104"/>
                  <a:pt x="920" y="1088"/>
                  <a:pt x="920" y="1071"/>
                </a:cubicBezTo>
                <a:cubicBezTo>
                  <a:pt x="920" y="936"/>
                  <a:pt x="824" y="829"/>
                  <a:pt x="688" y="829"/>
                </a:cubicBezTo>
                <a:cubicBezTo>
                  <a:pt x="545" y="829"/>
                  <a:pt x="447" y="934"/>
                  <a:pt x="447" y="1071"/>
                </a:cubicBezTo>
                <a:cubicBezTo>
                  <a:pt x="447" y="1207"/>
                  <a:pt x="544" y="1313"/>
                  <a:pt x="698" y="1313"/>
                </a:cubicBezTo>
                <a:cubicBezTo>
                  <a:pt x="786" y="1313"/>
                  <a:pt x="854" y="1277"/>
                  <a:pt x="897" y="1215"/>
                </a:cubicBezTo>
                <a:lnTo>
                  <a:pt x="802" y="1160"/>
                </a:lnTo>
                <a:cubicBezTo>
                  <a:pt x="782" y="1186"/>
                  <a:pt x="745" y="1205"/>
                  <a:pt x="699" y="1205"/>
                </a:cubicBezTo>
                <a:cubicBezTo>
                  <a:pt x="637" y="1205"/>
                  <a:pt x="587" y="1180"/>
                  <a:pt x="570" y="1119"/>
                </a:cubicBezTo>
                <a:close/>
                <a:moveTo>
                  <a:pt x="568" y="1028"/>
                </a:moveTo>
                <a:cubicBezTo>
                  <a:pt x="582" y="969"/>
                  <a:pt x="625" y="935"/>
                  <a:pt x="688" y="935"/>
                </a:cubicBezTo>
                <a:cubicBezTo>
                  <a:pt x="738" y="935"/>
                  <a:pt x="787" y="962"/>
                  <a:pt x="802" y="1028"/>
                </a:cubicBezTo>
                <a:lnTo>
                  <a:pt x="568" y="1028"/>
                </a:lnTo>
                <a:close/>
                <a:moveTo>
                  <a:pt x="1087" y="921"/>
                </a:moveTo>
                <a:lnTo>
                  <a:pt x="1087" y="842"/>
                </a:lnTo>
                <a:lnTo>
                  <a:pt x="969" y="842"/>
                </a:lnTo>
                <a:lnTo>
                  <a:pt x="969" y="1300"/>
                </a:lnTo>
                <a:lnTo>
                  <a:pt x="1087" y="1300"/>
                </a:lnTo>
                <a:lnTo>
                  <a:pt x="1087" y="1081"/>
                </a:lnTo>
                <a:cubicBezTo>
                  <a:pt x="1087" y="985"/>
                  <a:pt x="1165" y="957"/>
                  <a:pt x="1226" y="965"/>
                </a:cubicBezTo>
                <a:lnTo>
                  <a:pt x="1226" y="833"/>
                </a:lnTo>
                <a:cubicBezTo>
                  <a:pt x="1169" y="833"/>
                  <a:pt x="1111" y="858"/>
                  <a:pt x="1087" y="921"/>
                </a:cubicBezTo>
                <a:close/>
                <a:moveTo>
                  <a:pt x="1536" y="955"/>
                </a:moveTo>
                <a:lnTo>
                  <a:pt x="1536" y="842"/>
                </a:lnTo>
                <a:lnTo>
                  <a:pt x="1433" y="842"/>
                </a:lnTo>
                <a:lnTo>
                  <a:pt x="1433" y="714"/>
                </a:lnTo>
                <a:lnTo>
                  <a:pt x="1314" y="749"/>
                </a:lnTo>
                <a:lnTo>
                  <a:pt x="1314" y="842"/>
                </a:lnTo>
                <a:lnTo>
                  <a:pt x="1235" y="842"/>
                </a:lnTo>
                <a:lnTo>
                  <a:pt x="1235" y="955"/>
                </a:lnTo>
                <a:lnTo>
                  <a:pt x="1314" y="955"/>
                </a:lnTo>
                <a:lnTo>
                  <a:pt x="1314" y="1146"/>
                </a:lnTo>
                <a:cubicBezTo>
                  <a:pt x="1314" y="1270"/>
                  <a:pt x="1370" y="1318"/>
                  <a:pt x="1536" y="1300"/>
                </a:cubicBezTo>
                <a:lnTo>
                  <a:pt x="1536" y="1193"/>
                </a:lnTo>
                <a:cubicBezTo>
                  <a:pt x="1468" y="1196"/>
                  <a:pt x="1433" y="1195"/>
                  <a:pt x="1433" y="1146"/>
                </a:cubicBezTo>
                <a:lnTo>
                  <a:pt x="1433" y="955"/>
                </a:lnTo>
                <a:lnTo>
                  <a:pt x="1536" y="955"/>
                </a:lnTo>
                <a:close/>
                <a:moveTo>
                  <a:pt x="1644" y="787"/>
                </a:moveTo>
                <a:cubicBezTo>
                  <a:pt x="1685" y="787"/>
                  <a:pt x="1718" y="754"/>
                  <a:pt x="1718" y="714"/>
                </a:cubicBezTo>
                <a:cubicBezTo>
                  <a:pt x="1718" y="675"/>
                  <a:pt x="1685" y="641"/>
                  <a:pt x="1644" y="641"/>
                </a:cubicBezTo>
                <a:cubicBezTo>
                  <a:pt x="1605" y="641"/>
                  <a:pt x="1572" y="675"/>
                  <a:pt x="1572" y="714"/>
                </a:cubicBezTo>
                <a:cubicBezTo>
                  <a:pt x="1572" y="754"/>
                  <a:pt x="1605" y="787"/>
                  <a:pt x="1644" y="787"/>
                </a:cubicBezTo>
                <a:close/>
                <a:moveTo>
                  <a:pt x="1586" y="1300"/>
                </a:moveTo>
                <a:lnTo>
                  <a:pt x="1704" y="1300"/>
                </a:lnTo>
                <a:lnTo>
                  <a:pt x="1704" y="842"/>
                </a:lnTo>
                <a:lnTo>
                  <a:pt x="1586" y="842"/>
                </a:lnTo>
                <a:lnTo>
                  <a:pt x="1586" y="1300"/>
                </a:lnTo>
                <a:close/>
                <a:moveTo>
                  <a:pt x="2180" y="842"/>
                </a:moveTo>
                <a:lnTo>
                  <a:pt x="1928" y="842"/>
                </a:lnTo>
                <a:lnTo>
                  <a:pt x="1928" y="837"/>
                </a:lnTo>
                <a:cubicBezTo>
                  <a:pt x="1928" y="775"/>
                  <a:pt x="1963" y="759"/>
                  <a:pt x="2025" y="759"/>
                </a:cubicBezTo>
                <a:cubicBezTo>
                  <a:pt x="2058" y="759"/>
                  <a:pt x="2093" y="762"/>
                  <a:pt x="2132" y="767"/>
                </a:cubicBezTo>
                <a:lnTo>
                  <a:pt x="2132" y="659"/>
                </a:lnTo>
                <a:cubicBezTo>
                  <a:pt x="2094" y="650"/>
                  <a:pt x="2059" y="646"/>
                  <a:pt x="2025" y="646"/>
                </a:cubicBezTo>
                <a:cubicBezTo>
                  <a:pt x="1879" y="646"/>
                  <a:pt x="1809" y="711"/>
                  <a:pt x="1809" y="837"/>
                </a:cubicBezTo>
                <a:lnTo>
                  <a:pt x="1809" y="842"/>
                </a:lnTo>
                <a:lnTo>
                  <a:pt x="1743" y="842"/>
                </a:lnTo>
                <a:lnTo>
                  <a:pt x="1743" y="955"/>
                </a:lnTo>
                <a:lnTo>
                  <a:pt x="1809" y="955"/>
                </a:lnTo>
                <a:lnTo>
                  <a:pt x="1809" y="1300"/>
                </a:lnTo>
                <a:lnTo>
                  <a:pt x="1928" y="1300"/>
                </a:lnTo>
                <a:lnTo>
                  <a:pt x="1928" y="955"/>
                </a:lnTo>
                <a:lnTo>
                  <a:pt x="2062" y="955"/>
                </a:lnTo>
                <a:lnTo>
                  <a:pt x="2062" y="1300"/>
                </a:lnTo>
                <a:lnTo>
                  <a:pt x="2180" y="1300"/>
                </a:lnTo>
                <a:lnTo>
                  <a:pt x="2180" y="842"/>
                </a:lnTo>
                <a:close/>
                <a:moveTo>
                  <a:pt x="2473" y="1313"/>
                </a:moveTo>
                <a:cubicBezTo>
                  <a:pt x="2562" y="1313"/>
                  <a:pt x="2640" y="1265"/>
                  <a:pt x="2680" y="1194"/>
                </a:cubicBezTo>
                <a:lnTo>
                  <a:pt x="2577" y="1135"/>
                </a:lnTo>
                <a:cubicBezTo>
                  <a:pt x="2559" y="1173"/>
                  <a:pt x="2519" y="1195"/>
                  <a:pt x="2472" y="1195"/>
                </a:cubicBezTo>
                <a:cubicBezTo>
                  <a:pt x="2401" y="1195"/>
                  <a:pt x="2349" y="1143"/>
                  <a:pt x="2349" y="1071"/>
                </a:cubicBezTo>
                <a:cubicBezTo>
                  <a:pt x="2349" y="998"/>
                  <a:pt x="2401" y="945"/>
                  <a:pt x="2472" y="945"/>
                </a:cubicBezTo>
                <a:cubicBezTo>
                  <a:pt x="2519" y="945"/>
                  <a:pt x="2558" y="969"/>
                  <a:pt x="2576" y="1007"/>
                </a:cubicBezTo>
                <a:lnTo>
                  <a:pt x="2678" y="947"/>
                </a:lnTo>
                <a:cubicBezTo>
                  <a:pt x="2640" y="877"/>
                  <a:pt x="2562" y="829"/>
                  <a:pt x="2473" y="829"/>
                </a:cubicBezTo>
                <a:cubicBezTo>
                  <a:pt x="2333" y="829"/>
                  <a:pt x="2231" y="934"/>
                  <a:pt x="2231" y="1071"/>
                </a:cubicBezTo>
                <a:cubicBezTo>
                  <a:pt x="2231" y="1207"/>
                  <a:pt x="2333" y="1313"/>
                  <a:pt x="2473" y="1313"/>
                </a:cubicBezTo>
                <a:close/>
                <a:moveTo>
                  <a:pt x="3049" y="842"/>
                </a:moveTo>
                <a:lnTo>
                  <a:pt x="3049" y="896"/>
                </a:lnTo>
                <a:cubicBezTo>
                  <a:pt x="3016" y="855"/>
                  <a:pt x="2967" y="829"/>
                  <a:pt x="2900" y="829"/>
                </a:cubicBezTo>
                <a:cubicBezTo>
                  <a:pt x="2778" y="829"/>
                  <a:pt x="2677" y="934"/>
                  <a:pt x="2677" y="1071"/>
                </a:cubicBezTo>
                <a:cubicBezTo>
                  <a:pt x="2677" y="1207"/>
                  <a:pt x="2778" y="1313"/>
                  <a:pt x="2900" y="1313"/>
                </a:cubicBezTo>
                <a:cubicBezTo>
                  <a:pt x="2967" y="1313"/>
                  <a:pt x="3016" y="1287"/>
                  <a:pt x="3049" y="1246"/>
                </a:cubicBezTo>
                <a:lnTo>
                  <a:pt x="3049" y="1300"/>
                </a:lnTo>
                <a:lnTo>
                  <a:pt x="3167" y="1300"/>
                </a:lnTo>
                <a:lnTo>
                  <a:pt x="3167" y="842"/>
                </a:lnTo>
                <a:lnTo>
                  <a:pt x="3049" y="842"/>
                </a:lnTo>
                <a:close/>
                <a:moveTo>
                  <a:pt x="2922" y="1200"/>
                </a:moveTo>
                <a:cubicBezTo>
                  <a:pt x="2849" y="1200"/>
                  <a:pt x="2795" y="1148"/>
                  <a:pt x="2795" y="1071"/>
                </a:cubicBezTo>
                <a:cubicBezTo>
                  <a:pt x="2795" y="994"/>
                  <a:pt x="2849" y="942"/>
                  <a:pt x="2922" y="942"/>
                </a:cubicBezTo>
                <a:cubicBezTo>
                  <a:pt x="2995" y="942"/>
                  <a:pt x="3049" y="994"/>
                  <a:pt x="3049" y="1071"/>
                </a:cubicBezTo>
                <a:cubicBezTo>
                  <a:pt x="3049" y="1148"/>
                  <a:pt x="2995" y="1200"/>
                  <a:pt x="2922" y="1200"/>
                </a:cubicBezTo>
                <a:close/>
                <a:moveTo>
                  <a:pt x="3588" y="659"/>
                </a:moveTo>
                <a:lnTo>
                  <a:pt x="3588" y="896"/>
                </a:lnTo>
                <a:cubicBezTo>
                  <a:pt x="3555" y="854"/>
                  <a:pt x="3506" y="829"/>
                  <a:pt x="3439" y="829"/>
                </a:cubicBezTo>
                <a:cubicBezTo>
                  <a:pt x="3317" y="829"/>
                  <a:pt x="3216" y="934"/>
                  <a:pt x="3216" y="1071"/>
                </a:cubicBezTo>
                <a:cubicBezTo>
                  <a:pt x="3216" y="1207"/>
                  <a:pt x="3317" y="1313"/>
                  <a:pt x="3439" y="1313"/>
                </a:cubicBezTo>
                <a:cubicBezTo>
                  <a:pt x="3506" y="1313"/>
                  <a:pt x="3555" y="1288"/>
                  <a:pt x="3588" y="1246"/>
                </a:cubicBezTo>
                <a:lnTo>
                  <a:pt x="3588" y="1300"/>
                </a:lnTo>
                <a:lnTo>
                  <a:pt x="3706" y="1300"/>
                </a:lnTo>
                <a:lnTo>
                  <a:pt x="3706" y="659"/>
                </a:lnTo>
                <a:lnTo>
                  <a:pt x="3588" y="659"/>
                </a:lnTo>
                <a:close/>
                <a:moveTo>
                  <a:pt x="3461" y="1200"/>
                </a:moveTo>
                <a:cubicBezTo>
                  <a:pt x="3388" y="1200"/>
                  <a:pt x="3334" y="1148"/>
                  <a:pt x="3334" y="1071"/>
                </a:cubicBezTo>
                <a:cubicBezTo>
                  <a:pt x="3334" y="994"/>
                  <a:pt x="3388" y="942"/>
                  <a:pt x="3461" y="942"/>
                </a:cubicBezTo>
                <a:cubicBezTo>
                  <a:pt x="3534" y="942"/>
                  <a:pt x="3588" y="994"/>
                  <a:pt x="3588" y="1071"/>
                </a:cubicBezTo>
                <a:cubicBezTo>
                  <a:pt x="3588" y="1148"/>
                  <a:pt x="3534" y="1200"/>
                  <a:pt x="3461" y="1200"/>
                </a:cubicBezTo>
                <a:close/>
                <a:moveTo>
                  <a:pt x="4128" y="842"/>
                </a:moveTo>
                <a:lnTo>
                  <a:pt x="4128" y="896"/>
                </a:lnTo>
                <a:cubicBezTo>
                  <a:pt x="4096" y="855"/>
                  <a:pt x="4046" y="829"/>
                  <a:pt x="3979" y="829"/>
                </a:cubicBezTo>
                <a:cubicBezTo>
                  <a:pt x="3857" y="829"/>
                  <a:pt x="3757" y="934"/>
                  <a:pt x="3757" y="1071"/>
                </a:cubicBezTo>
                <a:cubicBezTo>
                  <a:pt x="3757" y="1207"/>
                  <a:pt x="3857" y="1313"/>
                  <a:pt x="3979" y="1313"/>
                </a:cubicBezTo>
                <a:cubicBezTo>
                  <a:pt x="4046" y="1313"/>
                  <a:pt x="4096" y="1287"/>
                  <a:pt x="4128" y="1246"/>
                </a:cubicBezTo>
                <a:lnTo>
                  <a:pt x="4128" y="1300"/>
                </a:lnTo>
                <a:lnTo>
                  <a:pt x="4247" y="1300"/>
                </a:lnTo>
                <a:lnTo>
                  <a:pt x="4247" y="842"/>
                </a:lnTo>
                <a:lnTo>
                  <a:pt x="4128" y="842"/>
                </a:lnTo>
                <a:close/>
                <a:moveTo>
                  <a:pt x="4001" y="1200"/>
                </a:moveTo>
                <a:cubicBezTo>
                  <a:pt x="3929" y="1200"/>
                  <a:pt x="3875" y="1148"/>
                  <a:pt x="3875" y="1071"/>
                </a:cubicBezTo>
                <a:cubicBezTo>
                  <a:pt x="3875" y="994"/>
                  <a:pt x="3929" y="942"/>
                  <a:pt x="4001" y="942"/>
                </a:cubicBezTo>
                <a:cubicBezTo>
                  <a:pt x="4074" y="942"/>
                  <a:pt x="4128" y="994"/>
                  <a:pt x="4128" y="1071"/>
                </a:cubicBezTo>
                <a:cubicBezTo>
                  <a:pt x="4128" y="1148"/>
                  <a:pt x="4074" y="1200"/>
                  <a:pt x="4001" y="1200"/>
                </a:cubicBez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5" name="Freeform 22"/>
          <p:cNvSpPr>
            <a:spLocks noEditPoints="1"/>
          </p:cNvSpPr>
          <p:nvPr/>
        </p:nvSpPr>
        <p:spPr bwMode="auto">
          <a:xfrm>
            <a:off x="6018213" y="5468938"/>
            <a:ext cx="423863" cy="717550"/>
          </a:xfrm>
          <a:custGeom>
            <a:avLst/>
            <a:gdLst>
              <a:gd name="T0" fmla="*/ 1792 w 1880"/>
              <a:gd name="T1" fmla="*/ 2698 h 3181"/>
              <a:gd name="T2" fmla="*/ 1660 w 1880"/>
              <a:gd name="T3" fmla="*/ 2769 h 3181"/>
              <a:gd name="T4" fmla="*/ 1528 w 1880"/>
              <a:gd name="T5" fmla="*/ 2840 h 3181"/>
              <a:gd name="T6" fmla="*/ 1396 w 1880"/>
              <a:gd name="T7" fmla="*/ 2911 h 3181"/>
              <a:gd name="T8" fmla="*/ 1264 w 1880"/>
              <a:gd name="T9" fmla="*/ 2982 h 3181"/>
              <a:gd name="T10" fmla="*/ 1132 w 1880"/>
              <a:gd name="T11" fmla="*/ 3053 h 3181"/>
              <a:gd name="T12" fmla="*/ 999 w 1880"/>
              <a:gd name="T13" fmla="*/ 3125 h 3181"/>
              <a:gd name="T14" fmla="*/ 879 w 1880"/>
              <a:gd name="T15" fmla="*/ 3124 h 3181"/>
              <a:gd name="T16" fmla="*/ 747 w 1880"/>
              <a:gd name="T17" fmla="*/ 3052 h 3181"/>
              <a:gd name="T18" fmla="*/ 615 w 1880"/>
              <a:gd name="T19" fmla="*/ 2981 h 3181"/>
              <a:gd name="T20" fmla="*/ 483 w 1880"/>
              <a:gd name="T21" fmla="*/ 2910 h 3181"/>
              <a:gd name="T22" fmla="*/ 351 w 1880"/>
              <a:gd name="T23" fmla="*/ 2839 h 3181"/>
              <a:gd name="T24" fmla="*/ 219 w 1880"/>
              <a:gd name="T25" fmla="*/ 2768 h 3181"/>
              <a:gd name="T26" fmla="*/ 87 w 1880"/>
              <a:gd name="T27" fmla="*/ 2697 h 3181"/>
              <a:gd name="T28" fmla="*/ 25 w 1880"/>
              <a:gd name="T29" fmla="*/ 2671 h 3181"/>
              <a:gd name="T30" fmla="*/ 25 w 1880"/>
              <a:gd name="T31" fmla="*/ 2474 h 3181"/>
              <a:gd name="T32" fmla="*/ 25 w 1880"/>
              <a:gd name="T33" fmla="*/ 2324 h 3181"/>
              <a:gd name="T34" fmla="*/ 25 w 1880"/>
              <a:gd name="T35" fmla="*/ 2174 h 3181"/>
              <a:gd name="T36" fmla="*/ 25 w 1880"/>
              <a:gd name="T37" fmla="*/ 2024 h 3181"/>
              <a:gd name="T38" fmla="*/ 25 w 1880"/>
              <a:gd name="T39" fmla="*/ 1874 h 3181"/>
              <a:gd name="T40" fmla="*/ 25 w 1880"/>
              <a:gd name="T41" fmla="*/ 1724 h 3181"/>
              <a:gd name="T42" fmla="*/ 25 w 1880"/>
              <a:gd name="T43" fmla="*/ 1574 h 3181"/>
              <a:gd name="T44" fmla="*/ 25 w 1880"/>
              <a:gd name="T45" fmla="*/ 1424 h 3181"/>
              <a:gd name="T46" fmla="*/ 25 w 1880"/>
              <a:gd name="T47" fmla="*/ 1274 h 3181"/>
              <a:gd name="T48" fmla="*/ 25 w 1880"/>
              <a:gd name="T49" fmla="*/ 1124 h 3181"/>
              <a:gd name="T50" fmla="*/ 25 w 1880"/>
              <a:gd name="T51" fmla="*/ 974 h 3181"/>
              <a:gd name="T52" fmla="*/ 25 w 1880"/>
              <a:gd name="T53" fmla="*/ 824 h 3181"/>
              <a:gd name="T54" fmla="*/ 25 w 1880"/>
              <a:gd name="T55" fmla="*/ 674 h 3181"/>
              <a:gd name="T56" fmla="*/ 25 w 1880"/>
              <a:gd name="T57" fmla="*/ 524 h 3181"/>
              <a:gd name="T58" fmla="*/ 25 w 1880"/>
              <a:gd name="T59" fmla="*/ 374 h 3181"/>
              <a:gd name="T60" fmla="*/ 25 w 1880"/>
              <a:gd name="T61" fmla="*/ 224 h 3181"/>
              <a:gd name="T62" fmla="*/ 25 w 1880"/>
              <a:gd name="T63" fmla="*/ 74 h 3181"/>
              <a:gd name="T64" fmla="*/ 52 w 1880"/>
              <a:gd name="T65" fmla="*/ 0 h 3181"/>
              <a:gd name="T66" fmla="*/ 202 w 1880"/>
              <a:gd name="T67" fmla="*/ 0 h 3181"/>
              <a:gd name="T68" fmla="*/ 352 w 1880"/>
              <a:gd name="T69" fmla="*/ 0 h 3181"/>
              <a:gd name="T70" fmla="*/ 502 w 1880"/>
              <a:gd name="T71" fmla="*/ 0 h 3181"/>
              <a:gd name="T72" fmla="*/ 652 w 1880"/>
              <a:gd name="T73" fmla="*/ 0 h 3181"/>
              <a:gd name="T74" fmla="*/ 802 w 1880"/>
              <a:gd name="T75" fmla="*/ 0 h 3181"/>
              <a:gd name="T76" fmla="*/ 952 w 1880"/>
              <a:gd name="T77" fmla="*/ 0 h 3181"/>
              <a:gd name="T78" fmla="*/ 1102 w 1880"/>
              <a:gd name="T79" fmla="*/ 0 h 3181"/>
              <a:gd name="T80" fmla="*/ 1252 w 1880"/>
              <a:gd name="T81" fmla="*/ 0 h 3181"/>
              <a:gd name="T82" fmla="*/ 1402 w 1880"/>
              <a:gd name="T83" fmla="*/ 0 h 3181"/>
              <a:gd name="T84" fmla="*/ 1552 w 1880"/>
              <a:gd name="T85" fmla="*/ 0 h 3181"/>
              <a:gd name="T86" fmla="*/ 1702 w 1880"/>
              <a:gd name="T87" fmla="*/ 0 h 3181"/>
              <a:gd name="T88" fmla="*/ 1852 w 1880"/>
              <a:gd name="T89" fmla="*/ 0 h 3181"/>
              <a:gd name="T90" fmla="*/ 1855 w 1880"/>
              <a:gd name="T91" fmla="*/ 71 h 3181"/>
              <a:gd name="T92" fmla="*/ 1855 w 1880"/>
              <a:gd name="T93" fmla="*/ 221 h 3181"/>
              <a:gd name="T94" fmla="*/ 1855 w 1880"/>
              <a:gd name="T95" fmla="*/ 371 h 3181"/>
              <a:gd name="T96" fmla="*/ 1855 w 1880"/>
              <a:gd name="T97" fmla="*/ 521 h 3181"/>
              <a:gd name="T98" fmla="*/ 1855 w 1880"/>
              <a:gd name="T99" fmla="*/ 671 h 3181"/>
              <a:gd name="T100" fmla="*/ 1855 w 1880"/>
              <a:gd name="T101" fmla="*/ 821 h 3181"/>
              <a:gd name="T102" fmla="*/ 1855 w 1880"/>
              <a:gd name="T103" fmla="*/ 971 h 3181"/>
              <a:gd name="T104" fmla="*/ 1855 w 1880"/>
              <a:gd name="T105" fmla="*/ 1121 h 3181"/>
              <a:gd name="T106" fmla="*/ 1855 w 1880"/>
              <a:gd name="T107" fmla="*/ 1271 h 3181"/>
              <a:gd name="T108" fmla="*/ 1855 w 1880"/>
              <a:gd name="T109" fmla="*/ 1421 h 3181"/>
              <a:gd name="T110" fmla="*/ 1855 w 1880"/>
              <a:gd name="T111" fmla="*/ 1571 h 3181"/>
              <a:gd name="T112" fmla="*/ 1855 w 1880"/>
              <a:gd name="T113" fmla="*/ 1721 h 3181"/>
              <a:gd name="T114" fmla="*/ 1855 w 1880"/>
              <a:gd name="T115" fmla="*/ 1871 h 3181"/>
              <a:gd name="T116" fmla="*/ 1855 w 1880"/>
              <a:gd name="T117" fmla="*/ 2021 h 3181"/>
              <a:gd name="T118" fmla="*/ 1855 w 1880"/>
              <a:gd name="T119" fmla="*/ 2171 h 3181"/>
              <a:gd name="T120" fmla="*/ 1855 w 1880"/>
              <a:gd name="T121" fmla="*/ 2321 h 3181"/>
              <a:gd name="T122" fmla="*/ 1855 w 1880"/>
              <a:gd name="T123" fmla="*/ 2471 h 3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0" h="3181">
                <a:moveTo>
                  <a:pt x="1855" y="2621"/>
                </a:moveTo>
                <a:lnTo>
                  <a:pt x="1880" y="2621"/>
                </a:lnTo>
                <a:lnTo>
                  <a:pt x="1880" y="2671"/>
                </a:lnTo>
                <a:lnTo>
                  <a:pt x="1863" y="2671"/>
                </a:lnTo>
                <a:lnTo>
                  <a:pt x="1870" y="2684"/>
                </a:lnTo>
                <a:lnTo>
                  <a:pt x="1826" y="2708"/>
                </a:lnTo>
                <a:lnTo>
                  <a:pt x="1814" y="2686"/>
                </a:lnTo>
                <a:lnTo>
                  <a:pt x="1855" y="2664"/>
                </a:lnTo>
                <a:lnTo>
                  <a:pt x="1855" y="2621"/>
                </a:lnTo>
                <a:close/>
                <a:moveTo>
                  <a:pt x="1792" y="2698"/>
                </a:moveTo>
                <a:lnTo>
                  <a:pt x="1804" y="2720"/>
                </a:lnTo>
                <a:lnTo>
                  <a:pt x="1760" y="2744"/>
                </a:lnTo>
                <a:lnTo>
                  <a:pt x="1748" y="2722"/>
                </a:lnTo>
                <a:lnTo>
                  <a:pt x="1792" y="2698"/>
                </a:lnTo>
                <a:close/>
                <a:moveTo>
                  <a:pt x="1726" y="2733"/>
                </a:moveTo>
                <a:lnTo>
                  <a:pt x="1738" y="2756"/>
                </a:lnTo>
                <a:lnTo>
                  <a:pt x="1694" y="2779"/>
                </a:lnTo>
                <a:lnTo>
                  <a:pt x="1682" y="2757"/>
                </a:lnTo>
                <a:lnTo>
                  <a:pt x="1726" y="2733"/>
                </a:lnTo>
                <a:close/>
                <a:moveTo>
                  <a:pt x="1660" y="2769"/>
                </a:moveTo>
                <a:lnTo>
                  <a:pt x="1672" y="2791"/>
                </a:lnTo>
                <a:lnTo>
                  <a:pt x="1628" y="2815"/>
                </a:lnTo>
                <a:lnTo>
                  <a:pt x="1616" y="2793"/>
                </a:lnTo>
                <a:lnTo>
                  <a:pt x="1660" y="2769"/>
                </a:lnTo>
                <a:close/>
                <a:moveTo>
                  <a:pt x="1594" y="2805"/>
                </a:moveTo>
                <a:lnTo>
                  <a:pt x="1606" y="2827"/>
                </a:lnTo>
                <a:lnTo>
                  <a:pt x="1562" y="2850"/>
                </a:lnTo>
                <a:lnTo>
                  <a:pt x="1550" y="2828"/>
                </a:lnTo>
                <a:lnTo>
                  <a:pt x="1594" y="2805"/>
                </a:lnTo>
                <a:close/>
                <a:moveTo>
                  <a:pt x="1528" y="2840"/>
                </a:moveTo>
                <a:lnTo>
                  <a:pt x="1540" y="2862"/>
                </a:lnTo>
                <a:lnTo>
                  <a:pt x="1496" y="2886"/>
                </a:lnTo>
                <a:lnTo>
                  <a:pt x="1484" y="2864"/>
                </a:lnTo>
                <a:lnTo>
                  <a:pt x="1528" y="2840"/>
                </a:lnTo>
                <a:close/>
                <a:moveTo>
                  <a:pt x="1462" y="2876"/>
                </a:moveTo>
                <a:lnTo>
                  <a:pt x="1474" y="2898"/>
                </a:lnTo>
                <a:lnTo>
                  <a:pt x="1430" y="2921"/>
                </a:lnTo>
                <a:lnTo>
                  <a:pt x="1418" y="2899"/>
                </a:lnTo>
                <a:lnTo>
                  <a:pt x="1462" y="2876"/>
                </a:lnTo>
                <a:close/>
                <a:moveTo>
                  <a:pt x="1396" y="2911"/>
                </a:moveTo>
                <a:lnTo>
                  <a:pt x="1407" y="2933"/>
                </a:lnTo>
                <a:lnTo>
                  <a:pt x="1363" y="2957"/>
                </a:lnTo>
                <a:lnTo>
                  <a:pt x="1352" y="2935"/>
                </a:lnTo>
                <a:lnTo>
                  <a:pt x="1396" y="2911"/>
                </a:lnTo>
                <a:close/>
                <a:moveTo>
                  <a:pt x="1330" y="2947"/>
                </a:moveTo>
                <a:lnTo>
                  <a:pt x="1341" y="2969"/>
                </a:lnTo>
                <a:lnTo>
                  <a:pt x="1297" y="2993"/>
                </a:lnTo>
                <a:lnTo>
                  <a:pt x="1286" y="2970"/>
                </a:lnTo>
                <a:lnTo>
                  <a:pt x="1330" y="2947"/>
                </a:lnTo>
                <a:close/>
                <a:moveTo>
                  <a:pt x="1264" y="2982"/>
                </a:moveTo>
                <a:lnTo>
                  <a:pt x="1275" y="3004"/>
                </a:lnTo>
                <a:lnTo>
                  <a:pt x="1231" y="3028"/>
                </a:lnTo>
                <a:lnTo>
                  <a:pt x="1220" y="3006"/>
                </a:lnTo>
                <a:lnTo>
                  <a:pt x="1264" y="2982"/>
                </a:lnTo>
                <a:close/>
                <a:moveTo>
                  <a:pt x="1198" y="3018"/>
                </a:moveTo>
                <a:lnTo>
                  <a:pt x="1209" y="3040"/>
                </a:lnTo>
                <a:lnTo>
                  <a:pt x="1165" y="3064"/>
                </a:lnTo>
                <a:lnTo>
                  <a:pt x="1154" y="3042"/>
                </a:lnTo>
                <a:lnTo>
                  <a:pt x="1198" y="3018"/>
                </a:lnTo>
                <a:close/>
                <a:moveTo>
                  <a:pt x="1132" y="3053"/>
                </a:moveTo>
                <a:lnTo>
                  <a:pt x="1143" y="3075"/>
                </a:lnTo>
                <a:lnTo>
                  <a:pt x="1099" y="3099"/>
                </a:lnTo>
                <a:lnTo>
                  <a:pt x="1087" y="3077"/>
                </a:lnTo>
                <a:lnTo>
                  <a:pt x="1132" y="3053"/>
                </a:lnTo>
                <a:close/>
                <a:moveTo>
                  <a:pt x="1065" y="3089"/>
                </a:moveTo>
                <a:lnTo>
                  <a:pt x="1077" y="3111"/>
                </a:lnTo>
                <a:lnTo>
                  <a:pt x="1033" y="3135"/>
                </a:lnTo>
                <a:lnTo>
                  <a:pt x="1021" y="3113"/>
                </a:lnTo>
                <a:lnTo>
                  <a:pt x="1065" y="3089"/>
                </a:lnTo>
                <a:close/>
                <a:moveTo>
                  <a:pt x="999" y="3125"/>
                </a:moveTo>
                <a:lnTo>
                  <a:pt x="1011" y="3147"/>
                </a:lnTo>
                <a:lnTo>
                  <a:pt x="967" y="3170"/>
                </a:lnTo>
                <a:lnTo>
                  <a:pt x="955" y="3148"/>
                </a:lnTo>
                <a:lnTo>
                  <a:pt x="999" y="3125"/>
                </a:lnTo>
                <a:close/>
                <a:moveTo>
                  <a:pt x="945" y="3159"/>
                </a:moveTo>
                <a:lnTo>
                  <a:pt x="933" y="3181"/>
                </a:lnTo>
                <a:lnTo>
                  <a:pt x="889" y="3157"/>
                </a:lnTo>
                <a:lnTo>
                  <a:pt x="901" y="3135"/>
                </a:lnTo>
                <a:lnTo>
                  <a:pt x="945" y="3159"/>
                </a:lnTo>
                <a:close/>
                <a:moveTo>
                  <a:pt x="879" y="3124"/>
                </a:moveTo>
                <a:lnTo>
                  <a:pt x="867" y="3146"/>
                </a:lnTo>
                <a:lnTo>
                  <a:pt x="823" y="3122"/>
                </a:lnTo>
                <a:lnTo>
                  <a:pt x="835" y="3100"/>
                </a:lnTo>
                <a:lnTo>
                  <a:pt x="879" y="3124"/>
                </a:lnTo>
                <a:close/>
                <a:moveTo>
                  <a:pt x="813" y="3088"/>
                </a:moveTo>
                <a:lnTo>
                  <a:pt x="801" y="3110"/>
                </a:lnTo>
                <a:lnTo>
                  <a:pt x="757" y="3086"/>
                </a:lnTo>
                <a:lnTo>
                  <a:pt x="769" y="3064"/>
                </a:lnTo>
                <a:lnTo>
                  <a:pt x="813" y="3088"/>
                </a:lnTo>
                <a:close/>
                <a:moveTo>
                  <a:pt x="747" y="3052"/>
                </a:moveTo>
                <a:lnTo>
                  <a:pt x="735" y="3075"/>
                </a:lnTo>
                <a:lnTo>
                  <a:pt x="691" y="3051"/>
                </a:lnTo>
                <a:lnTo>
                  <a:pt x="703" y="3029"/>
                </a:lnTo>
                <a:lnTo>
                  <a:pt x="747" y="3052"/>
                </a:lnTo>
                <a:close/>
                <a:moveTo>
                  <a:pt x="681" y="3017"/>
                </a:moveTo>
                <a:lnTo>
                  <a:pt x="669" y="3039"/>
                </a:lnTo>
                <a:lnTo>
                  <a:pt x="625" y="3015"/>
                </a:lnTo>
                <a:lnTo>
                  <a:pt x="637" y="2993"/>
                </a:lnTo>
                <a:lnTo>
                  <a:pt x="681" y="3017"/>
                </a:lnTo>
                <a:close/>
                <a:moveTo>
                  <a:pt x="615" y="2981"/>
                </a:moveTo>
                <a:lnTo>
                  <a:pt x="603" y="3003"/>
                </a:lnTo>
                <a:lnTo>
                  <a:pt x="559" y="2980"/>
                </a:lnTo>
                <a:lnTo>
                  <a:pt x="571" y="2958"/>
                </a:lnTo>
                <a:lnTo>
                  <a:pt x="615" y="2981"/>
                </a:lnTo>
                <a:close/>
                <a:moveTo>
                  <a:pt x="549" y="2946"/>
                </a:moveTo>
                <a:lnTo>
                  <a:pt x="537" y="2968"/>
                </a:lnTo>
                <a:lnTo>
                  <a:pt x="493" y="2944"/>
                </a:lnTo>
                <a:lnTo>
                  <a:pt x="505" y="2922"/>
                </a:lnTo>
                <a:lnTo>
                  <a:pt x="549" y="2946"/>
                </a:lnTo>
                <a:close/>
                <a:moveTo>
                  <a:pt x="483" y="2910"/>
                </a:moveTo>
                <a:lnTo>
                  <a:pt x="471" y="2932"/>
                </a:lnTo>
                <a:lnTo>
                  <a:pt x="427" y="2909"/>
                </a:lnTo>
                <a:lnTo>
                  <a:pt x="439" y="2887"/>
                </a:lnTo>
                <a:lnTo>
                  <a:pt x="483" y="2910"/>
                </a:lnTo>
                <a:close/>
                <a:moveTo>
                  <a:pt x="417" y="2875"/>
                </a:moveTo>
                <a:lnTo>
                  <a:pt x="405" y="2897"/>
                </a:lnTo>
                <a:lnTo>
                  <a:pt x="361" y="2873"/>
                </a:lnTo>
                <a:lnTo>
                  <a:pt x="373" y="2851"/>
                </a:lnTo>
                <a:lnTo>
                  <a:pt x="417" y="2875"/>
                </a:lnTo>
                <a:close/>
                <a:moveTo>
                  <a:pt x="351" y="2839"/>
                </a:moveTo>
                <a:lnTo>
                  <a:pt x="339" y="2861"/>
                </a:lnTo>
                <a:lnTo>
                  <a:pt x="295" y="2838"/>
                </a:lnTo>
                <a:lnTo>
                  <a:pt x="307" y="2815"/>
                </a:lnTo>
                <a:lnTo>
                  <a:pt x="351" y="2839"/>
                </a:lnTo>
                <a:close/>
                <a:moveTo>
                  <a:pt x="285" y="2804"/>
                </a:moveTo>
                <a:lnTo>
                  <a:pt x="273" y="2826"/>
                </a:lnTo>
                <a:lnTo>
                  <a:pt x="229" y="2802"/>
                </a:lnTo>
                <a:lnTo>
                  <a:pt x="241" y="2780"/>
                </a:lnTo>
                <a:lnTo>
                  <a:pt x="285" y="2804"/>
                </a:lnTo>
                <a:close/>
                <a:moveTo>
                  <a:pt x="219" y="2768"/>
                </a:moveTo>
                <a:lnTo>
                  <a:pt x="207" y="2790"/>
                </a:lnTo>
                <a:lnTo>
                  <a:pt x="163" y="2766"/>
                </a:lnTo>
                <a:lnTo>
                  <a:pt x="175" y="2744"/>
                </a:lnTo>
                <a:lnTo>
                  <a:pt x="219" y="2768"/>
                </a:lnTo>
                <a:close/>
                <a:moveTo>
                  <a:pt x="153" y="2733"/>
                </a:moveTo>
                <a:lnTo>
                  <a:pt x="141" y="2755"/>
                </a:lnTo>
                <a:lnTo>
                  <a:pt x="97" y="2731"/>
                </a:lnTo>
                <a:lnTo>
                  <a:pt x="109" y="2709"/>
                </a:lnTo>
                <a:lnTo>
                  <a:pt x="153" y="2733"/>
                </a:lnTo>
                <a:close/>
                <a:moveTo>
                  <a:pt x="87" y="2697"/>
                </a:moveTo>
                <a:lnTo>
                  <a:pt x="75" y="2719"/>
                </a:lnTo>
                <a:lnTo>
                  <a:pt x="31" y="2695"/>
                </a:lnTo>
                <a:lnTo>
                  <a:pt x="43" y="2673"/>
                </a:lnTo>
                <a:lnTo>
                  <a:pt x="87" y="2697"/>
                </a:lnTo>
                <a:close/>
                <a:moveTo>
                  <a:pt x="11" y="2680"/>
                </a:moveTo>
                <a:lnTo>
                  <a:pt x="9" y="2683"/>
                </a:lnTo>
                <a:lnTo>
                  <a:pt x="0" y="2679"/>
                </a:lnTo>
                <a:lnTo>
                  <a:pt x="0" y="2624"/>
                </a:lnTo>
                <a:lnTo>
                  <a:pt x="25" y="2624"/>
                </a:lnTo>
                <a:lnTo>
                  <a:pt x="25" y="2671"/>
                </a:lnTo>
                <a:lnTo>
                  <a:pt x="11" y="2680"/>
                </a:lnTo>
                <a:close/>
                <a:moveTo>
                  <a:pt x="25" y="2599"/>
                </a:moveTo>
                <a:lnTo>
                  <a:pt x="0" y="2599"/>
                </a:lnTo>
                <a:lnTo>
                  <a:pt x="0" y="2549"/>
                </a:lnTo>
                <a:lnTo>
                  <a:pt x="25" y="2549"/>
                </a:lnTo>
                <a:lnTo>
                  <a:pt x="25" y="2599"/>
                </a:lnTo>
                <a:close/>
                <a:moveTo>
                  <a:pt x="25" y="2524"/>
                </a:moveTo>
                <a:lnTo>
                  <a:pt x="0" y="2524"/>
                </a:lnTo>
                <a:lnTo>
                  <a:pt x="0" y="2474"/>
                </a:lnTo>
                <a:lnTo>
                  <a:pt x="25" y="2474"/>
                </a:lnTo>
                <a:lnTo>
                  <a:pt x="25" y="2524"/>
                </a:lnTo>
                <a:close/>
                <a:moveTo>
                  <a:pt x="25" y="2449"/>
                </a:moveTo>
                <a:lnTo>
                  <a:pt x="0" y="2449"/>
                </a:lnTo>
                <a:lnTo>
                  <a:pt x="0" y="2399"/>
                </a:lnTo>
                <a:lnTo>
                  <a:pt x="25" y="2399"/>
                </a:lnTo>
                <a:lnTo>
                  <a:pt x="25" y="2449"/>
                </a:lnTo>
                <a:close/>
                <a:moveTo>
                  <a:pt x="25" y="2374"/>
                </a:moveTo>
                <a:lnTo>
                  <a:pt x="0" y="2374"/>
                </a:lnTo>
                <a:lnTo>
                  <a:pt x="0" y="2324"/>
                </a:lnTo>
                <a:lnTo>
                  <a:pt x="25" y="2324"/>
                </a:lnTo>
                <a:lnTo>
                  <a:pt x="25" y="2374"/>
                </a:lnTo>
                <a:close/>
                <a:moveTo>
                  <a:pt x="25" y="2299"/>
                </a:moveTo>
                <a:lnTo>
                  <a:pt x="0" y="2299"/>
                </a:lnTo>
                <a:lnTo>
                  <a:pt x="0" y="2249"/>
                </a:lnTo>
                <a:lnTo>
                  <a:pt x="25" y="2249"/>
                </a:lnTo>
                <a:lnTo>
                  <a:pt x="25" y="2299"/>
                </a:lnTo>
                <a:close/>
                <a:moveTo>
                  <a:pt x="25" y="2224"/>
                </a:moveTo>
                <a:lnTo>
                  <a:pt x="0" y="2224"/>
                </a:lnTo>
                <a:lnTo>
                  <a:pt x="0" y="2174"/>
                </a:lnTo>
                <a:lnTo>
                  <a:pt x="25" y="2174"/>
                </a:lnTo>
                <a:lnTo>
                  <a:pt x="25" y="2224"/>
                </a:lnTo>
                <a:close/>
                <a:moveTo>
                  <a:pt x="25" y="2149"/>
                </a:moveTo>
                <a:lnTo>
                  <a:pt x="0" y="2149"/>
                </a:lnTo>
                <a:lnTo>
                  <a:pt x="0" y="2099"/>
                </a:lnTo>
                <a:lnTo>
                  <a:pt x="25" y="2099"/>
                </a:lnTo>
                <a:lnTo>
                  <a:pt x="25" y="2149"/>
                </a:lnTo>
                <a:close/>
                <a:moveTo>
                  <a:pt x="25" y="2074"/>
                </a:moveTo>
                <a:lnTo>
                  <a:pt x="0" y="2074"/>
                </a:lnTo>
                <a:lnTo>
                  <a:pt x="0" y="2024"/>
                </a:lnTo>
                <a:lnTo>
                  <a:pt x="25" y="2024"/>
                </a:lnTo>
                <a:lnTo>
                  <a:pt x="25" y="2074"/>
                </a:lnTo>
                <a:close/>
                <a:moveTo>
                  <a:pt x="25" y="1999"/>
                </a:moveTo>
                <a:lnTo>
                  <a:pt x="0" y="1999"/>
                </a:lnTo>
                <a:lnTo>
                  <a:pt x="0" y="1949"/>
                </a:lnTo>
                <a:lnTo>
                  <a:pt x="25" y="1949"/>
                </a:lnTo>
                <a:lnTo>
                  <a:pt x="25" y="1999"/>
                </a:lnTo>
                <a:close/>
                <a:moveTo>
                  <a:pt x="25" y="1924"/>
                </a:moveTo>
                <a:lnTo>
                  <a:pt x="0" y="1924"/>
                </a:lnTo>
                <a:lnTo>
                  <a:pt x="0" y="1874"/>
                </a:lnTo>
                <a:lnTo>
                  <a:pt x="25" y="1874"/>
                </a:lnTo>
                <a:lnTo>
                  <a:pt x="25" y="1924"/>
                </a:lnTo>
                <a:close/>
                <a:moveTo>
                  <a:pt x="25" y="1849"/>
                </a:moveTo>
                <a:lnTo>
                  <a:pt x="0" y="1849"/>
                </a:lnTo>
                <a:lnTo>
                  <a:pt x="0" y="1799"/>
                </a:lnTo>
                <a:lnTo>
                  <a:pt x="25" y="1799"/>
                </a:lnTo>
                <a:lnTo>
                  <a:pt x="25" y="1849"/>
                </a:lnTo>
                <a:close/>
                <a:moveTo>
                  <a:pt x="25" y="1774"/>
                </a:moveTo>
                <a:lnTo>
                  <a:pt x="0" y="1774"/>
                </a:lnTo>
                <a:lnTo>
                  <a:pt x="0" y="1724"/>
                </a:lnTo>
                <a:lnTo>
                  <a:pt x="25" y="1724"/>
                </a:lnTo>
                <a:lnTo>
                  <a:pt x="25" y="1774"/>
                </a:lnTo>
                <a:close/>
                <a:moveTo>
                  <a:pt x="25" y="1699"/>
                </a:moveTo>
                <a:lnTo>
                  <a:pt x="0" y="1699"/>
                </a:lnTo>
                <a:lnTo>
                  <a:pt x="0" y="1649"/>
                </a:lnTo>
                <a:lnTo>
                  <a:pt x="25" y="1649"/>
                </a:lnTo>
                <a:lnTo>
                  <a:pt x="25" y="1699"/>
                </a:lnTo>
                <a:close/>
                <a:moveTo>
                  <a:pt x="25" y="1624"/>
                </a:moveTo>
                <a:lnTo>
                  <a:pt x="0" y="1624"/>
                </a:lnTo>
                <a:lnTo>
                  <a:pt x="0" y="1574"/>
                </a:lnTo>
                <a:lnTo>
                  <a:pt x="25" y="1574"/>
                </a:lnTo>
                <a:lnTo>
                  <a:pt x="25" y="1624"/>
                </a:lnTo>
                <a:close/>
                <a:moveTo>
                  <a:pt x="25" y="1549"/>
                </a:moveTo>
                <a:lnTo>
                  <a:pt x="0" y="1549"/>
                </a:lnTo>
                <a:lnTo>
                  <a:pt x="0" y="1499"/>
                </a:lnTo>
                <a:lnTo>
                  <a:pt x="25" y="1499"/>
                </a:lnTo>
                <a:lnTo>
                  <a:pt x="25" y="1549"/>
                </a:lnTo>
                <a:close/>
                <a:moveTo>
                  <a:pt x="25" y="1474"/>
                </a:moveTo>
                <a:lnTo>
                  <a:pt x="0" y="1474"/>
                </a:lnTo>
                <a:lnTo>
                  <a:pt x="0" y="1424"/>
                </a:lnTo>
                <a:lnTo>
                  <a:pt x="25" y="1424"/>
                </a:lnTo>
                <a:lnTo>
                  <a:pt x="25" y="1474"/>
                </a:lnTo>
                <a:close/>
                <a:moveTo>
                  <a:pt x="25" y="1399"/>
                </a:moveTo>
                <a:lnTo>
                  <a:pt x="0" y="1399"/>
                </a:lnTo>
                <a:lnTo>
                  <a:pt x="0" y="1349"/>
                </a:lnTo>
                <a:lnTo>
                  <a:pt x="25" y="1349"/>
                </a:lnTo>
                <a:lnTo>
                  <a:pt x="25" y="1399"/>
                </a:lnTo>
                <a:close/>
                <a:moveTo>
                  <a:pt x="25" y="1324"/>
                </a:moveTo>
                <a:lnTo>
                  <a:pt x="0" y="1324"/>
                </a:lnTo>
                <a:lnTo>
                  <a:pt x="0" y="1274"/>
                </a:lnTo>
                <a:lnTo>
                  <a:pt x="25" y="1274"/>
                </a:lnTo>
                <a:lnTo>
                  <a:pt x="25" y="1324"/>
                </a:lnTo>
                <a:close/>
                <a:moveTo>
                  <a:pt x="25" y="1249"/>
                </a:moveTo>
                <a:lnTo>
                  <a:pt x="0" y="1249"/>
                </a:lnTo>
                <a:lnTo>
                  <a:pt x="0" y="1199"/>
                </a:lnTo>
                <a:lnTo>
                  <a:pt x="25" y="1199"/>
                </a:lnTo>
                <a:lnTo>
                  <a:pt x="25" y="1249"/>
                </a:lnTo>
                <a:close/>
                <a:moveTo>
                  <a:pt x="25" y="1174"/>
                </a:moveTo>
                <a:lnTo>
                  <a:pt x="0" y="1174"/>
                </a:lnTo>
                <a:lnTo>
                  <a:pt x="0" y="1124"/>
                </a:lnTo>
                <a:lnTo>
                  <a:pt x="25" y="1124"/>
                </a:lnTo>
                <a:lnTo>
                  <a:pt x="25" y="1174"/>
                </a:lnTo>
                <a:close/>
                <a:moveTo>
                  <a:pt x="25" y="1099"/>
                </a:moveTo>
                <a:lnTo>
                  <a:pt x="0" y="1099"/>
                </a:lnTo>
                <a:lnTo>
                  <a:pt x="0" y="1049"/>
                </a:lnTo>
                <a:lnTo>
                  <a:pt x="25" y="1049"/>
                </a:lnTo>
                <a:lnTo>
                  <a:pt x="25" y="1099"/>
                </a:lnTo>
                <a:close/>
                <a:moveTo>
                  <a:pt x="25" y="1024"/>
                </a:moveTo>
                <a:lnTo>
                  <a:pt x="0" y="1024"/>
                </a:lnTo>
                <a:lnTo>
                  <a:pt x="0" y="974"/>
                </a:lnTo>
                <a:lnTo>
                  <a:pt x="25" y="974"/>
                </a:lnTo>
                <a:lnTo>
                  <a:pt x="25" y="1024"/>
                </a:lnTo>
                <a:close/>
                <a:moveTo>
                  <a:pt x="25" y="949"/>
                </a:moveTo>
                <a:lnTo>
                  <a:pt x="0" y="949"/>
                </a:lnTo>
                <a:lnTo>
                  <a:pt x="0" y="899"/>
                </a:lnTo>
                <a:lnTo>
                  <a:pt x="25" y="899"/>
                </a:lnTo>
                <a:lnTo>
                  <a:pt x="25" y="949"/>
                </a:lnTo>
                <a:close/>
                <a:moveTo>
                  <a:pt x="25" y="874"/>
                </a:moveTo>
                <a:lnTo>
                  <a:pt x="0" y="874"/>
                </a:lnTo>
                <a:lnTo>
                  <a:pt x="0" y="824"/>
                </a:lnTo>
                <a:lnTo>
                  <a:pt x="25" y="824"/>
                </a:lnTo>
                <a:lnTo>
                  <a:pt x="25" y="874"/>
                </a:lnTo>
                <a:close/>
                <a:moveTo>
                  <a:pt x="25" y="799"/>
                </a:moveTo>
                <a:lnTo>
                  <a:pt x="0" y="799"/>
                </a:lnTo>
                <a:lnTo>
                  <a:pt x="0" y="749"/>
                </a:lnTo>
                <a:lnTo>
                  <a:pt x="25" y="749"/>
                </a:lnTo>
                <a:lnTo>
                  <a:pt x="25" y="799"/>
                </a:lnTo>
                <a:close/>
                <a:moveTo>
                  <a:pt x="25" y="724"/>
                </a:moveTo>
                <a:lnTo>
                  <a:pt x="0" y="724"/>
                </a:lnTo>
                <a:lnTo>
                  <a:pt x="0" y="674"/>
                </a:lnTo>
                <a:lnTo>
                  <a:pt x="25" y="674"/>
                </a:lnTo>
                <a:lnTo>
                  <a:pt x="25" y="724"/>
                </a:lnTo>
                <a:close/>
                <a:moveTo>
                  <a:pt x="25" y="649"/>
                </a:moveTo>
                <a:lnTo>
                  <a:pt x="0" y="649"/>
                </a:lnTo>
                <a:lnTo>
                  <a:pt x="0" y="599"/>
                </a:lnTo>
                <a:lnTo>
                  <a:pt x="25" y="599"/>
                </a:lnTo>
                <a:lnTo>
                  <a:pt x="25" y="649"/>
                </a:lnTo>
                <a:close/>
                <a:moveTo>
                  <a:pt x="25" y="574"/>
                </a:moveTo>
                <a:lnTo>
                  <a:pt x="0" y="574"/>
                </a:lnTo>
                <a:lnTo>
                  <a:pt x="0" y="524"/>
                </a:lnTo>
                <a:lnTo>
                  <a:pt x="25" y="524"/>
                </a:lnTo>
                <a:lnTo>
                  <a:pt x="25" y="574"/>
                </a:lnTo>
                <a:close/>
                <a:moveTo>
                  <a:pt x="25" y="499"/>
                </a:moveTo>
                <a:lnTo>
                  <a:pt x="0" y="499"/>
                </a:lnTo>
                <a:lnTo>
                  <a:pt x="0" y="449"/>
                </a:lnTo>
                <a:lnTo>
                  <a:pt x="25" y="449"/>
                </a:lnTo>
                <a:lnTo>
                  <a:pt x="25" y="499"/>
                </a:lnTo>
                <a:close/>
                <a:moveTo>
                  <a:pt x="25" y="424"/>
                </a:moveTo>
                <a:lnTo>
                  <a:pt x="0" y="424"/>
                </a:lnTo>
                <a:lnTo>
                  <a:pt x="0" y="374"/>
                </a:lnTo>
                <a:lnTo>
                  <a:pt x="25" y="374"/>
                </a:lnTo>
                <a:lnTo>
                  <a:pt x="25" y="424"/>
                </a:lnTo>
                <a:close/>
                <a:moveTo>
                  <a:pt x="25" y="349"/>
                </a:moveTo>
                <a:lnTo>
                  <a:pt x="0" y="349"/>
                </a:lnTo>
                <a:lnTo>
                  <a:pt x="0" y="299"/>
                </a:lnTo>
                <a:lnTo>
                  <a:pt x="25" y="299"/>
                </a:lnTo>
                <a:lnTo>
                  <a:pt x="25" y="349"/>
                </a:lnTo>
                <a:close/>
                <a:moveTo>
                  <a:pt x="25" y="274"/>
                </a:moveTo>
                <a:lnTo>
                  <a:pt x="0" y="274"/>
                </a:lnTo>
                <a:lnTo>
                  <a:pt x="0" y="224"/>
                </a:lnTo>
                <a:lnTo>
                  <a:pt x="25" y="224"/>
                </a:lnTo>
                <a:lnTo>
                  <a:pt x="25" y="274"/>
                </a:lnTo>
                <a:close/>
                <a:moveTo>
                  <a:pt x="25" y="199"/>
                </a:moveTo>
                <a:lnTo>
                  <a:pt x="0" y="199"/>
                </a:lnTo>
                <a:lnTo>
                  <a:pt x="0" y="149"/>
                </a:lnTo>
                <a:lnTo>
                  <a:pt x="25" y="149"/>
                </a:lnTo>
                <a:lnTo>
                  <a:pt x="25" y="199"/>
                </a:lnTo>
                <a:close/>
                <a:moveTo>
                  <a:pt x="25" y="124"/>
                </a:moveTo>
                <a:lnTo>
                  <a:pt x="0" y="124"/>
                </a:lnTo>
                <a:lnTo>
                  <a:pt x="0" y="74"/>
                </a:lnTo>
                <a:lnTo>
                  <a:pt x="25" y="74"/>
                </a:lnTo>
                <a:lnTo>
                  <a:pt x="25" y="124"/>
                </a:lnTo>
                <a:close/>
                <a:moveTo>
                  <a:pt x="25" y="49"/>
                </a:moveTo>
                <a:lnTo>
                  <a:pt x="0" y="49"/>
                </a:lnTo>
                <a:lnTo>
                  <a:pt x="0" y="0"/>
                </a:lnTo>
                <a:lnTo>
                  <a:pt x="27" y="0"/>
                </a:lnTo>
                <a:lnTo>
                  <a:pt x="27" y="25"/>
                </a:lnTo>
                <a:lnTo>
                  <a:pt x="25" y="25"/>
                </a:lnTo>
                <a:lnTo>
                  <a:pt x="25" y="49"/>
                </a:lnTo>
                <a:close/>
                <a:moveTo>
                  <a:pt x="52" y="25"/>
                </a:moveTo>
                <a:lnTo>
                  <a:pt x="52" y="0"/>
                </a:lnTo>
                <a:lnTo>
                  <a:pt x="102" y="0"/>
                </a:lnTo>
                <a:lnTo>
                  <a:pt x="102" y="25"/>
                </a:lnTo>
                <a:lnTo>
                  <a:pt x="52" y="25"/>
                </a:lnTo>
                <a:close/>
                <a:moveTo>
                  <a:pt x="127" y="25"/>
                </a:moveTo>
                <a:lnTo>
                  <a:pt x="127" y="0"/>
                </a:lnTo>
                <a:lnTo>
                  <a:pt x="177" y="0"/>
                </a:lnTo>
                <a:lnTo>
                  <a:pt x="177" y="25"/>
                </a:lnTo>
                <a:lnTo>
                  <a:pt x="127" y="25"/>
                </a:lnTo>
                <a:close/>
                <a:moveTo>
                  <a:pt x="202" y="25"/>
                </a:moveTo>
                <a:lnTo>
                  <a:pt x="202" y="0"/>
                </a:lnTo>
                <a:lnTo>
                  <a:pt x="252" y="0"/>
                </a:lnTo>
                <a:lnTo>
                  <a:pt x="252" y="25"/>
                </a:lnTo>
                <a:lnTo>
                  <a:pt x="202" y="25"/>
                </a:lnTo>
                <a:close/>
                <a:moveTo>
                  <a:pt x="277" y="25"/>
                </a:moveTo>
                <a:lnTo>
                  <a:pt x="277" y="0"/>
                </a:lnTo>
                <a:lnTo>
                  <a:pt x="327" y="0"/>
                </a:lnTo>
                <a:lnTo>
                  <a:pt x="327" y="25"/>
                </a:lnTo>
                <a:lnTo>
                  <a:pt x="277" y="25"/>
                </a:lnTo>
                <a:close/>
                <a:moveTo>
                  <a:pt x="352" y="25"/>
                </a:moveTo>
                <a:lnTo>
                  <a:pt x="352" y="0"/>
                </a:lnTo>
                <a:lnTo>
                  <a:pt x="402" y="0"/>
                </a:lnTo>
                <a:lnTo>
                  <a:pt x="402" y="25"/>
                </a:lnTo>
                <a:lnTo>
                  <a:pt x="352" y="25"/>
                </a:lnTo>
                <a:close/>
                <a:moveTo>
                  <a:pt x="427" y="25"/>
                </a:moveTo>
                <a:lnTo>
                  <a:pt x="427" y="0"/>
                </a:lnTo>
                <a:lnTo>
                  <a:pt x="477" y="0"/>
                </a:lnTo>
                <a:lnTo>
                  <a:pt x="477" y="25"/>
                </a:lnTo>
                <a:lnTo>
                  <a:pt x="427" y="25"/>
                </a:lnTo>
                <a:close/>
                <a:moveTo>
                  <a:pt x="502" y="25"/>
                </a:moveTo>
                <a:lnTo>
                  <a:pt x="502" y="0"/>
                </a:lnTo>
                <a:lnTo>
                  <a:pt x="552" y="0"/>
                </a:lnTo>
                <a:lnTo>
                  <a:pt x="552" y="25"/>
                </a:lnTo>
                <a:lnTo>
                  <a:pt x="502" y="25"/>
                </a:lnTo>
                <a:close/>
                <a:moveTo>
                  <a:pt x="577" y="25"/>
                </a:moveTo>
                <a:lnTo>
                  <a:pt x="577" y="0"/>
                </a:lnTo>
                <a:lnTo>
                  <a:pt x="627" y="0"/>
                </a:lnTo>
                <a:lnTo>
                  <a:pt x="627" y="25"/>
                </a:lnTo>
                <a:lnTo>
                  <a:pt x="577" y="25"/>
                </a:lnTo>
                <a:close/>
                <a:moveTo>
                  <a:pt x="652" y="25"/>
                </a:moveTo>
                <a:lnTo>
                  <a:pt x="652" y="0"/>
                </a:lnTo>
                <a:lnTo>
                  <a:pt x="702" y="0"/>
                </a:lnTo>
                <a:lnTo>
                  <a:pt x="702" y="25"/>
                </a:lnTo>
                <a:lnTo>
                  <a:pt x="652" y="25"/>
                </a:lnTo>
                <a:close/>
                <a:moveTo>
                  <a:pt x="727" y="25"/>
                </a:moveTo>
                <a:lnTo>
                  <a:pt x="727" y="0"/>
                </a:lnTo>
                <a:lnTo>
                  <a:pt x="777" y="0"/>
                </a:lnTo>
                <a:lnTo>
                  <a:pt x="777" y="25"/>
                </a:lnTo>
                <a:lnTo>
                  <a:pt x="727" y="25"/>
                </a:lnTo>
                <a:close/>
                <a:moveTo>
                  <a:pt x="802" y="25"/>
                </a:moveTo>
                <a:lnTo>
                  <a:pt x="802" y="0"/>
                </a:lnTo>
                <a:lnTo>
                  <a:pt x="852" y="0"/>
                </a:lnTo>
                <a:lnTo>
                  <a:pt x="852" y="25"/>
                </a:lnTo>
                <a:lnTo>
                  <a:pt x="802" y="25"/>
                </a:lnTo>
                <a:close/>
                <a:moveTo>
                  <a:pt x="877" y="25"/>
                </a:moveTo>
                <a:lnTo>
                  <a:pt x="877" y="0"/>
                </a:lnTo>
                <a:lnTo>
                  <a:pt x="927" y="0"/>
                </a:lnTo>
                <a:lnTo>
                  <a:pt x="927" y="25"/>
                </a:lnTo>
                <a:lnTo>
                  <a:pt x="877" y="25"/>
                </a:lnTo>
                <a:close/>
                <a:moveTo>
                  <a:pt x="952" y="25"/>
                </a:moveTo>
                <a:lnTo>
                  <a:pt x="952" y="0"/>
                </a:lnTo>
                <a:lnTo>
                  <a:pt x="1002" y="0"/>
                </a:lnTo>
                <a:lnTo>
                  <a:pt x="1002" y="25"/>
                </a:lnTo>
                <a:lnTo>
                  <a:pt x="952" y="25"/>
                </a:lnTo>
                <a:close/>
                <a:moveTo>
                  <a:pt x="1027" y="25"/>
                </a:moveTo>
                <a:lnTo>
                  <a:pt x="1027" y="0"/>
                </a:lnTo>
                <a:lnTo>
                  <a:pt x="1077" y="0"/>
                </a:lnTo>
                <a:lnTo>
                  <a:pt x="1077" y="25"/>
                </a:lnTo>
                <a:lnTo>
                  <a:pt x="1027" y="25"/>
                </a:lnTo>
                <a:close/>
                <a:moveTo>
                  <a:pt x="1102" y="25"/>
                </a:moveTo>
                <a:lnTo>
                  <a:pt x="1102" y="0"/>
                </a:lnTo>
                <a:lnTo>
                  <a:pt x="1152" y="0"/>
                </a:lnTo>
                <a:lnTo>
                  <a:pt x="1152" y="25"/>
                </a:lnTo>
                <a:lnTo>
                  <a:pt x="1102" y="25"/>
                </a:lnTo>
                <a:close/>
                <a:moveTo>
                  <a:pt x="1177" y="25"/>
                </a:moveTo>
                <a:lnTo>
                  <a:pt x="1177" y="0"/>
                </a:lnTo>
                <a:lnTo>
                  <a:pt x="1227" y="0"/>
                </a:lnTo>
                <a:lnTo>
                  <a:pt x="1227" y="25"/>
                </a:lnTo>
                <a:lnTo>
                  <a:pt x="1177" y="25"/>
                </a:lnTo>
                <a:close/>
                <a:moveTo>
                  <a:pt x="1252" y="25"/>
                </a:moveTo>
                <a:lnTo>
                  <a:pt x="1252" y="0"/>
                </a:lnTo>
                <a:lnTo>
                  <a:pt x="1302" y="0"/>
                </a:lnTo>
                <a:lnTo>
                  <a:pt x="1302" y="25"/>
                </a:lnTo>
                <a:lnTo>
                  <a:pt x="1252" y="25"/>
                </a:lnTo>
                <a:close/>
                <a:moveTo>
                  <a:pt x="1327" y="25"/>
                </a:moveTo>
                <a:lnTo>
                  <a:pt x="1327" y="0"/>
                </a:lnTo>
                <a:lnTo>
                  <a:pt x="1377" y="0"/>
                </a:lnTo>
                <a:lnTo>
                  <a:pt x="1377" y="25"/>
                </a:lnTo>
                <a:lnTo>
                  <a:pt x="1327" y="25"/>
                </a:lnTo>
                <a:close/>
                <a:moveTo>
                  <a:pt x="1402" y="25"/>
                </a:moveTo>
                <a:lnTo>
                  <a:pt x="1402" y="0"/>
                </a:lnTo>
                <a:lnTo>
                  <a:pt x="1452" y="0"/>
                </a:lnTo>
                <a:lnTo>
                  <a:pt x="1452" y="25"/>
                </a:lnTo>
                <a:lnTo>
                  <a:pt x="1402" y="25"/>
                </a:lnTo>
                <a:close/>
                <a:moveTo>
                  <a:pt x="1477" y="25"/>
                </a:moveTo>
                <a:lnTo>
                  <a:pt x="1477" y="0"/>
                </a:lnTo>
                <a:lnTo>
                  <a:pt x="1527" y="0"/>
                </a:lnTo>
                <a:lnTo>
                  <a:pt x="1527" y="25"/>
                </a:lnTo>
                <a:lnTo>
                  <a:pt x="1477" y="25"/>
                </a:lnTo>
                <a:close/>
                <a:moveTo>
                  <a:pt x="1552" y="25"/>
                </a:moveTo>
                <a:lnTo>
                  <a:pt x="1552" y="0"/>
                </a:lnTo>
                <a:lnTo>
                  <a:pt x="1602" y="0"/>
                </a:lnTo>
                <a:lnTo>
                  <a:pt x="1602" y="25"/>
                </a:lnTo>
                <a:lnTo>
                  <a:pt x="1552" y="25"/>
                </a:lnTo>
                <a:close/>
                <a:moveTo>
                  <a:pt x="1627" y="25"/>
                </a:moveTo>
                <a:lnTo>
                  <a:pt x="1627" y="0"/>
                </a:lnTo>
                <a:lnTo>
                  <a:pt x="1677" y="0"/>
                </a:lnTo>
                <a:lnTo>
                  <a:pt x="1677" y="25"/>
                </a:lnTo>
                <a:lnTo>
                  <a:pt x="1627" y="25"/>
                </a:lnTo>
                <a:close/>
                <a:moveTo>
                  <a:pt x="1702" y="25"/>
                </a:moveTo>
                <a:lnTo>
                  <a:pt x="1702" y="0"/>
                </a:lnTo>
                <a:lnTo>
                  <a:pt x="1752" y="0"/>
                </a:lnTo>
                <a:lnTo>
                  <a:pt x="1752" y="25"/>
                </a:lnTo>
                <a:lnTo>
                  <a:pt x="1702" y="25"/>
                </a:lnTo>
                <a:close/>
                <a:moveTo>
                  <a:pt x="1777" y="25"/>
                </a:moveTo>
                <a:lnTo>
                  <a:pt x="1777" y="0"/>
                </a:lnTo>
                <a:lnTo>
                  <a:pt x="1827" y="0"/>
                </a:lnTo>
                <a:lnTo>
                  <a:pt x="1827" y="25"/>
                </a:lnTo>
                <a:lnTo>
                  <a:pt x="1777" y="25"/>
                </a:lnTo>
                <a:close/>
                <a:moveTo>
                  <a:pt x="1852" y="25"/>
                </a:moveTo>
                <a:lnTo>
                  <a:pt x="1852" y="0"/>
                </a:lnTo>
                <a:lnTo>
                  <a:pt x="1880" y="0"/>
                </a:lnTo>
                <a:lnTo>
                  <a:pt x="1880" y="46"/>
                </a:lnTo>
                <a:lnTo>
                  <a:pt x="1855" y="46"/>
                </a:lnTo>
                <a:lnTo>
                  <a:pt x="1855" y="25"/>
                </a:lnTo>
                <a:lnTo>
                  <a:pt x="1852" y="25"/>
                </a:lnTo>
                <a:close/>
                <a:moveTo>
                  <a:pt x="1855" y="71"/>
                </a:moveTo>
                <a:lnTo>
                  <a:pt x="1880" y="71"/>
                </a:lnTo>
                <a:lnTo>
                  <a:pt x="1880" y="121"/>
                </a:lnTo>
                <a:lnTo>
                  <a:pt x="1855" y="121"/>
                </a:lnTo>
                <a:lnTo>
                  <a:pt x="1855" y="71"/>
                </a:lnTo>
                <a:close/>
                <a:moveTo>
                  <a:pt x="1855" y="146"/>
                </a:moveTo>
                <a:lnTo>
                  <a:pt x="1880" y="146"/>
                </a:lnTo>
                <a:lnTo>
                  <a:pt x="1880" y="196"/>
                </a:lnTo>
                <a:lnTo>
                  <a:pt x="1855" y="196"/>
                </a:lnTo>
                <a:lnTo>
                  <a:pt x="1855" y="146"/>
                </a:lnTo>
                <a:close/>
                <a:moveTo>
                  <a:pt x="1855" y="221"/>
                </a:moveTo>
                <a:lnTo>
                  <a:pt x="1880" y="221"/>
                </a:lnTo>
                <a:lnTo>
                  <a:pt x="1880" y="271"/>
                </a:lnTo>
                <a:lnTo>
                  <a:pt x="1855" y="271"/>
                </a:lnTo>
                <a:lnTo>
                  <a:pt x="1855" y="221"/>
                </a:lnTo>
                <a:close/>
                <a:moveTo>
                  <a:pt x="1855" y="296"/>
                </a:moveTo>
                <a:lnTo>
                  <a:pt x="1880" y="296"/>
                </a:lnTo>
                <a:lnTo>
                  <a:pt x="1880" y="346"/>
                </a:lnTo>
                <a:lnTo>
                  <a:pt x="1855" y="346"/>
                </a:lnTo>
                <a:lnTo>
                  <a:pt x="1855" y="296"/>
                </a:lnTo>
                <a:close/>
                <a:moveTo>
                  <a:pt x="1855" y="371"/>
                </a:moveTo>
                <a:lnTo>
                  <a:pt x="1880" y="371"/>
                </a:lnTo>
                <a:lnTo>
                  <a:pt x="1880" y="421"/>
                </a:lnTo>
                <a:lnTo>
                  <a:pt x="1855" y="421"/>
                </a:lnTo>
                <a:lnTo>
                  <a:pt x="1855" y="371"/>
                </a:lnTo>
                <a:close/>
                <a:moveTo>
                  <a:pt x="1855" y="446"/>
                </a:moveTo>
                <a:lnTo>
                  <a:pt x="1880" y="446"/>
                </a:lnTo>
                <a:lnTo>
                  <a:pt x="1880" y="496"/>
                </a:lnTo>
                <a:lnTo>
                  <a:pt x="1855" y="496"/>
                </a:lnTo>
                <a:lnTo>
                  <a:pt x="1855" y="446"/>
                </a:lnTo>
                <a:close/>
                <a:moveTo>
                  <a:pt x="1855" y="521"/>
                </a:moveTo>
                <a:lnTo>
                  <a:pt x="1880" y="521"/>
                </a:lnTo>
                <a:lnTo>
                  <a:pt x="1880" y="571"/>
                </a:lnTo>
                <a:lnTo>
                  <a:pt x="1855" y="571"/>
                </a:lnTo>
                <a:lnTo>
                  <a:pt x="1855" y="521"/>
                </a:lnTo>
                <a:close/>
                <a:moveTo>
                  <a:pt x="1855" y="596"/>
                </a:moveTo>
                <a:lnTo>
                  <a:pt x="1880" y="596"/>
                </a:lnTo>
                <a:lnTo>
                  <a:pt x="1880" y="646"/>
                </a:lnTo>
                <a:lnTo>
                  <a:pt x="1855" y="646"/>
                </a:lnTo>
                <a:lnTo>
                  <a:pt x="1855" y="596"/>
                </a:lnTo>
                <a:close/>
                <a:moveTo>
                  <a:pt x="1855" y="671"/>
                </a:moveTo>
                <a:lnTo>
                  <a:pt x="1880" y="671"/>
                </a:lnTo>
                <a:lnTo>
                  <a:pt x="1880" y="721"/>
                </a:lnTo>
                <a:lnTo>
                  <a:pt x="1855" y="721"/>
                </a:lnTo>
                <a:lnTo>
                  <a:pt x="1855" y="671"/>
                </a:lnTo>
                <a:close/>
                <a:moveTo>
                  <a:pt x="1855" y="746"/>
                </a:moveTo>
                <a:lnTo>
                  <a:pt x="1880" y="746"/>
                </a:lnTo>
                <a:lnTo>
                  <a:pt x="1880" y="796"/>
                </a:lnTo>
                <a:lnTo>
                  <a:pt x="1855" y="796"/>
                </a:lnTo>
                <a:lnTo>
                  <a:pt x="1855" y="746"/>
                </a:lnTo>
                <a:close/>
                <a:moveTo>
                  <a:pt x="1855" y="821"/>
                </a:moveTo>
                <a:lnTo>
                  <a:pt x="1880" y="821"/>
                </a:lnTo>
                <a:lnTo>
                  <a:pt x="1880" y="871"/>
                </a:lnTo>
                <a:lnTo>
                  <a:pt x="1855" y="871"/>
                </a:lnTo>
                <a:lnTo>
                  <a:pt x="1855" y="821"/>
                </a:lnTo>
                <a:close/>
                <a:moveTo>
                  <a:pt x="1855" y="896"/>
                </a:moveTo>
                <a:lnTo>
                  <a:pt x="1880" y="896"/>
                </a:lnTo>
                <a:lnTo>
                  <a:pt x="1880" y="946"/>
                </a:lnTo>
                <a:lnTo>
                  <a:pt x="1855" y="946"/>
                </a:lnTo>
                <a:lnTo>
                  <a:pt x="1855" y="896"/>
                </a:lnTo>
                <a:close/>
                <a:moveTo>
                  <a:pt x="1855" y="971"/>
                </a:moveTo>
                <a:lnTo>
                  <a:pt x="1880" y="971"/>
                </a:lnTo>
                <a:lnTo>
                  <a:pt x="1880" y="1021"/>
                </a:lnTo>
                <a:lnTo>
                  <a:pt x="1855" y="1021"/>
                </a:lnTo>
                <a:lnTo>
                  <a:pt x="1855" y="971"/>
                </a:lnTo>
                <a:close/>
                <a:moveTo>
                  <a:pt x="1855" y="1046"/>
                </a:moveTo>
                <a:lnTo>
                  <a:pt x="1880" y="1046"/>
                </a:lnTo>
                <a:lnTo>
                  <a:pt x="1880" y="1096"/>
                </a:lnTo>
                <a:lnTo>
                  <a:pt x="1855" y="1096"/>
                </a:lnTo>
                <a:lnTo>
                  <a:pt x="1855" y="1046"/>
                </a:lnTo>
                <a:close/>
                <a:moveTo>
                  <a:pt x="1855" y="1121"/>
                </a:moveTo>
                <a:lnTo>
                  <a:pt x="1880" y="1121"/>
                </a:lnTo>
                <a:lnTo>
                  <a:pt x="1880" y="1171"/>
                </a:lnTo>
                <a:lnTo>
                  <a:pt x="1855" y="1171"/>
                </a:lnTo>
                <a:lnTo>
                  <a:pt x="1855" y="1121"/>
                </a:lnTo>
                <a:close/>
                <a:moveTo>
                  <a:pt x="1855" y="1196"/>
                </a:moveTo>
                <a:lnTo>
                  <a:pt x="1880" y="1196"/>
                </a:lnTo>
                <a:lnTo>
                  <a:pt x="1880" y="1246"/>
                </a:lnTo>
                <a:lnTo>
                  <a:pt x="1855" y="1246"/>
                </a:lnTo>
                <a:lnTo>
                  <a:pt x="1855" y="1196"/>
                </a:lnTo>
                <a:close/>
                <a:moveTo>
                  <a:pt x="1855" y="1271"/>
                </a:moveTo>
                <a:lnTo>
                  <a:pt x="1880" y="1271"/>
                </a:lnTo>
                <a:lnTo>
                  <a:pt x="1880" y="1321"/>
                </a:lnTo>
                <a:lnTo>
                  <a:pt x="1855" y="1321"/>
                </a:lnTo>
                <a:lnTo>
                  <a:pt x="1855" y="1271"/>
                </a:lnTo>
                <a:close/>
                <a:moveTo>
                  <a:pt x="1855" y="1346"/>
                </a:moveTo>
                <a:lnTo>
                  <a:pt x="1880" y="1346"/>
                </a:lnTo>
                <a:lnTo>
                  <a:pt x="1880" y="1396"/>
                </a:lnTo>
                <a:lnTo>
                  <a:pt x="1855" y="1396"/>
                </a:lnTo>
                <a:lnTo>
                  <a:pt x="1855" y="1346"/>
                </a:lnTo>
                <a:close/>
                <a:moveTo>
                  <a:pt x="1855" y="1421"/>
                </a:moveTo>
                <a:lnTo>
                  <a:pt x="1880" y="1421"/>
                </a:lnTo>
                <a:lnTo>
                  <a:pt x="1880" y="1471"/>
                </a:lnTo>
                <a:lnTo>
                  <a:pt x="1855" y="1471"/>
                </a:lnTo>
                <a:lnTo>
                  <a:pt x="1855" y="1421"/>
                </a:lnTo>
                <a:close/>
                <a:moveTo>
                  <a:pt x="1855" y="1496"/>
                </a:moveTo>
                <a:lnTo>
                  <a:pt x="1880" y="1496"/>
                </a:lnTo>
                <a:lnTo>
                  <a:pt x="1880" y="1546"/>
                </a:lnTo>
                <a:lnTo>
                  <a:pt x="1855" y="1546"/>
                </a:lnTo>
                <a:lnTo>
                  <a:pt x="1855" y="1496"/>
                </a:lnTo>
                <a:close/>
                <a:moveTo>
                  <a:pt x="1855" y="1571"/>
                </a:moveTo>
                <a:lnTo>
                  <a:pt x="1880" y="1571"/>
                </a:lnTo>
                <a:lnTo>
                  <a:pt x="1880" y="1621"/>
                </a:lnTo>
                <a:lnTo>
                  <a:pt x="1855" y="1621"/>
                </a:lnTo>
                <a:lnTo>
                  <a:pt x="1855" y="1571"/>
                </a:lnTo>
                <a:close/>
                <a:moveTo>
                  <a:pt x="1855" y="1646"/>
                </a:moveTo>
                <a:lnTo>
                  <a:pt x="1880" y="1646"/>
                </a:lnTo>
                <a:lnTo>
                  <a:pt x="1880" y="1696"/>
                </a:lnTo>
                <a:lnTo>
                  <a:pt x="1855" y="1696"/>
                </a:lnTo>
                <a:lnTo>
                  <a:pt x="1855" y="1646"/>
                </a:lnTo>
                <a:close/>
                <a:moveTo>
                  <a:pt x="1855" y="1721"/>
                </a:moveTo>
                <a:lnTo>
                  <a:pt x="1880" y="1721"/>
                </a:lnTo>
                <a:lnTo>
                  <a:pt x="1880" y="1771"/>
                </a:lnTo>
                <a:lnTo>
                  <a:pt x="1855" y="1771"/>
                </a:lnTo>
                <a:lnTo>
                  <a:pt x="1855" y="1721"/>
                </a:lnTo>
                <a:close/>
                <a:moveTo>
                  <a:pt x="1855" y="1796"/>
                </a:moveTo>
                <a:lnTo>
                  <a:pt x="1880" y="1796"/>
                </a:lnTo>
                <a:lnTo>
                  <a:pt x="1880" y="1846"/>
                </a:lnTo>
                <a:lnTo>
                  <a:pt x="1855" y="1846"/>
                </a:lnTo>
                <a:lnTo>
                  <a:pt x="1855" y="1796"/>
                </a:lnTo>
                <a:close/>
                <a:moveTo>
                  <a:pt x="1855" y="1871"/>
                </a:moveTo>
                <a:lnTo>
                  <a:pt x="1880" y="1871"/>
                </a:lnTo>
                <a:lnTo>
                  <a:pt x="1880" y="1921"/>
                </a:lnTo>
                <a:lnTo>
                  <a:pt x="1855" y="1921"/>
                </a:lnTo>
                <a:lnTo>
                  <a:pt x="1855" y="1871"/>
                </a:lnTo>
                <a:close/>
                <a:moveTo>
                  <a:pt x="1855" y="1946"/>
                </a:moveTo>
                <a:lnTo>
                  <a:pt x="1880" y="1946"/>
                </a:lnTo>
                <a:lnTo>
                  <a:pt x="1880" y="1996"/>
                </a:lnTo>
                <a:lnTo>
                  <a:pt x="1855" y="1996"/>
                </a:lnTo>
                <a:lnTo>
                  <a:pt x="1855" y="1946"/>
                </a:lnTo>
                <a:close/>
                <a:moveTo>
                  <a:pt x="1855" y="2021"/>
                </a:moveTo>
                <a:lnTo>
                  <a:pt x="1880" y="2021"/>
                </a:lnTo>
                <a:lnTo>
                  <a:pt x="1880" y="2071"/>
                </a:lnTo>
                <a:lnTo>
                  <a:pt x="1855" y="2071"/>
                </a:lnTo>
                <a:lnTo>
                  <a:pt x="1855" y="2021"/>
                </a:lnTo>
                <a:close/>
                <a:moveTo>
                  <a:pt x="1855" y="2096"/>
                </a:moveTo>
                <a:lnTo>
                  <a:pt x="1880" y="2096"/>
                </a:lnTo>
                <a:lnTo>
                  <a:pt x="1880" y="2146"/>
                </a:lnTo>
                <a:lnTo>
                  <a:pt x="1855" y="2146"/>
                </a:lnTo>
                <a:lnTo>
                  <a:pt x="1855" y="2096"/>
                </a:lnTo>
                <a:close/>
                <a:moveTo>
                  <a:pt x="1855" y="2171"/>
                </a:moveTo>
                <a:lnTo>
                  <a:pt x="1880" y="2171"/>
                </a:lnTo>
                <a:lnTo>
                  <a:pt x="1880" y="2221"/>
                </a:lnTo>
                <a:lnTo>
                  <a:pt x="1855" y="2221"/>
                </a:lnTo>
                <a:lnTo>
                  <a:pt x="1855" y="2171"/>
                </a:lnTo>
                <a:close/>
                <a:moveTo>
                  <a:pt x="1855" y="2246"/>
                </a:moveTo>
                <a:lnTo>
                  <a:pt x="1880" y="2246"/>
                </a:lnTo>
                <a:lnTo>
                  <a:pt x="1880" y="2296"/>
                </a:lnTo>
                <a:lnTo>
                  <a:pt x="1855" y="2296"/>
                </a:lnTo>
                <a:lnTo>
                  <a:pt x="1855" y="2246"/>
                </a:lnTo>
                <a:close/>
                <a:moveTo>
                  <a:pt x="1855" y="2321"/>
                </a:moveTo>
                <a:lnTo>
                  <a:pt x="1880" y="2321"/>
                </a:lnTo>
                <a:lnTo>
                  <a:pt x="1880" y="2371"/>
                </a:lnTo>
                <a:lnTo>
                  <a:pt x="1855" y="2371"/>
                </a:lnTo>
                <a:lnTo>
                  <a:pt x="1855" y="2321"/>
                </a:lnTo>
                <a:close/>
                <a:moveTo>
                  <a:pt x="1855" y="2396"/>
                </a:moveTo>
                <a:lnTo>
                  <a:pt x="1880" y="2396"/>
                </a:lnTo>
                <a:lnTo>
                  <a:pt x="1880" y="2446"/>
                </a:lnTo>
                <a:lnTo>
                  <a:pt x="1855" y="2446"/>
                </a:lnTo>
                <a:lnTo>
                  <a:pt x="1855" y="2396"/>
                </a:lnTo>
                <a:close/>
                <a:moveTo>
                  <a:pt x="1855" y="2471"/>
                </a:moveTo>
                <a:lnTo>
                  <a:pt x="1880" y="2471"/>
                </a:lnTo>
                <a:lnTo>
                  <a:pt x="1880" y="2521"/>
                </a:lnTo>
                <a:lnTo>
                  <a:pt x="1855" y="2521"/>
                </a:lnTo>
                <a:lnTo>
                  <a:pt x="1855" y="2471"/>
                </a:lnTo>
                <a:close/>
                <a:moveTo>
                  <a:pt x="1855" y="2546"/>
                </a:moveTo>
                <a:lnTo>
                  <a:pt x="1880" y="2546"/>
                </a:lnTo>
                <a:lnTo>
                  <a:pt x="1880" y="2596"/>
                </a:lnTo>
                <a:lnTo>
                  <a:pt x="1855" y="2596"/>
                </a:lnTo>
                <a:lnTo>
                  <a:pt x="1855" y="2546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5564188" y="5492751"/>
            <a:ext cx="238125" cy="239713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2778125" y="5492751"/>
            <a:ext cx="238125" cy="2397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95263" y="5280026"/>
            <a:ext cx="6451600" cy="109537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539BDF09-E3BA-145A-AEFA-632AC4233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6152" y="5367880"/>
            <a:ext cx="131210" cy="153888"/>
          </a:xfrm>
          <a:prstGeom prst="rect">
            <a:avLst/>
          </a:prstGeom>
          <a:solidFill>
            <a:srgbClr val="11111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270765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</TotalTime>
  <Words>125</Words>
  <Application>Microsoft Office PowerPoint</Application>
  <PresentationFormat>Personalizado</PresentationFormat>
  <Paragraphs>35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Gilroy-Regular</vt:lpstr>
      <vt:lpstr>Calibri Light</vt:lpstr>
      <vt:lpstr>Arial</vt:lpstr>
      <vt:lpstr>Calibri</vt:lpstr>
      <vt:lpstr>Gilroy SemiBold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María Noel Sanguinetti</cp:lastModifiedBy>
  <cp:revision>13</cp:revision>
  <dcterms:created xsi:type="dcterms:W3CDTF">2022-01-17T18:48:54Z</dcterms:created>
  <dcterms:modified xsi:type="dcterms:W3CDTF">2024-05-16T17:16:28Z</dcterms:modified>
</cp:coreProperties>
</file>