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1"/>
  </p:sldMasterIdLst>
  <p:sldIdLst>
    <p:sldId id="256" r:id="rId2"/>
  </p:sldIdLst>
  <p:sldSz cx="9612313" cy="7524750"/>
  <p:notesSz cx="6858000" cy="9144000"/>
  <p:embeddedFontLst>
    <p:embeddedFont>
      <p:font typeface="Calibri Light" panose="020F0302020204030204" pitchFamily="34" charset="0"/>
      <p:regular r:id="rId3"/>
      <p:italic r:id="rId4"/>
    </p:embeddedFont>
    <p:embeddedFont>
      <p:font typeface="Calibri" panose="020F0502020204030204" pitchFamily="34" charset="0"/>
      <p:regular r:id="rId5"/>
      <p:bold r:id="rId6"/>
      <p:italic r:id="rId7"/>
      <p:boldItalic r:id="rId8"/>
    </p:embeddedFont>
  </p:embeddedFontLst>
  <p:defaultTextStyle>
    <a:defPPr>
      <a:defRPr lang="es-A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3028" userDrawn="1">
          <p15:clr>
            <a:srgbClr val="A4A3A4"/>
          </p15:clr>
        </p15:guide>
        <p15:guide id="3" orient="horz" pos="237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1628"/>
    <a:srgbClr val="FF6666"/>
    <a:srgbClr val="221F2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 showGuides="1">
      <p:cViewPr varScale="1">
        <p:scale>
          <a:sx n="77" d="100"/>
          <a:sy n="77" d="100"/>
        </p:scale>
        <p:origin x="1459" y="62"/>
      </p:cViewPr>
      <p:guideLst>
        <p:guide pos="3028"/>
        <p:guide orient="horz" pos="237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6.fntdata"/><Relationship Id="rId3" Type="http://schemas.openxmlformats.org/officeDocument/2006/relationships/font" Target="fonts/font1.fntdata"/><Relationship Id="rId7" Type="http://schemas.openxmlformats.org/officeDocument/2006/relationships/font" Target="fonts/font5.fntdata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4.fntdata"/><Relationship Id="rId11" Type="http://schemas.openxmlformats.org/officeDocument/2006/relationships/theme" Target="theme/theme1.xml"/><Relationship Id="rId5" Type="http://schemas.openxmlformats.org/officeDocument/2006/relationships/font" Target="fonts/font3.fntdata"/><Relationship Id="rId10" Type="http://schemas.openxmlformats.org/officeDocument/2006/relationships/viewProps" Target="viewProps.xml"/><Relationship Id="rId4" Type="http://schemas.openxmlformats.org/officeDocument/2006/relationships/font" Target="fonts/font2.fntdata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0924" y="1231482"/>
            <a:ext cx="8170466" cy="2619728"/>
          </a:xfrm>
        </p:spPr>
        <p:txBody>
          <a:bodyPr anchor="b"/>
          <a:lstStyle>
            <a:lvl1pPr algn="ctr">
              <a:defRPr sz="6307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01539" y="3952236"/>
            <a:ext cx="7209235" cy="1816739"/>
          </a:xfrm>
        </p:spPr>
        <p:txBody>
          <a:bodyPr/>
          <a:lstStyle>
            <a:lvl1pPr marL="0" indent="0" algn="ctr">
              <a:buNone/>
              <a:defRPr sz="2523"/>
            </a:lvl1pPr>
            <a:lvl2pPr marL="480609" indent="0" algn="ctr">
              <a:buNone/>
              <a:defRPr sz="2102"/>
            </a:lvl2pPr>
            <a:lvl3pPr marL="961217" indent="0" algn="ctr">
              <a:buNone/>
              <a:defRPr sz="1892"/>
            </a:lvl3pPr>
            <a:lvl4pPr marL="1441826" indent="0" algn="ctr">
              <a:buNone/>
              <a:defRPr sz="1682"/>
            </a:lvl4pPr>
            <a:lvl5pPr marL="1922435" indent="0" algn="ctr">
              <a:buNone/>
              <a:defRPr sz="1682"/>
            </a:lvl5pPr>
            <a:lvl6pPr marL="2403043" indent="0" algn="ctr">
              <a:buNone/>
              <a:defRPr sz="1682"/>
            </a:lvl6pPr>
            <a:lvl7pPr marL="2883652" indent="0" algn="ctr">
              <a:buNone/>
              <a:defRPr sz="1682"/>
            </a:lvl7pPr>
            <a:lvl8pPr marL="3364260" indent="0" algn="ctr">
              <a:buNone/>
              <a:defRPr sz="1682"/>
            </a:lvl8pPr>
            <a:lvl9pPr marL="3844869" indent="0" algn="ctr">
              <a:buNone/>
              <a:defRPr sz="1682"/>
            </a:lvl9pPr>
          </a:lstStyle>
          <a:p>
            <a:r>
              <a:rPr lang="es-ES"/>
              <a:t>Haga clic para editar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2E60C-44D9-4301-A335-D66A65E0E17C}" type="datetimeFigureOut">
              <a:rPr lang="es-AR" smtClean="0"/>
              <a:t>11/12/2023</a:t>
            </a:fld>
            <a:endParaRPr lang="es-A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4334B8-ECD1-4847-9010-ECA32179E827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4346480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2E60C-44D9-4301-A335-D66A65E0E17C}" type="datetimeFigureOut">
              <a:rPr lang="es-AR" smtClean="0"/>
              <a:t>11/12/2023</a:t>
            </a:fld>
            <a:endParaRPr lang="es-A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4334B8-ECD1-4847-9010-ECA32179E827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0465775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812" y="400623"/>
            <a:ext cx="2072655" cy="637687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60847" y="400623"/>
            <a:ext cx="6097811" cy="6376878"/>
          </a:xfrm>
        </p:spPr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2E60C-44D9-4301-A335-D66A65E0E17C}" type="datetimeFigureOut">
              <a:rPr lang="es-AR" smtClean="0"/>
              <a:t>11/12/2023</a:t>
            </a:fld>
            <a:endParaRPr lang="es-A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4334B8-ECD1-4847-9010-ECA32179E827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4428761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2E60C-44D9-4301-A335-D66A65E0E17C}" type="datetimeFigureOut">
              <a:rPr lang="es-AR" smtClean="0"/>
              <a:t>11/12/2023</a:t>
            </a:fld>
            <a:endParaRPr lang="es-A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4334B8-ECD1-4847-9010-ECA32179E827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6652170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5841" y="1875964"/>
            <a:ext cx="8290620" cy="3130086"/>
          </a:xfrm>
        </p:spPr>
        <p:txBody>
          <a:bodyPr anchor="b"/>
          <a:lstStyle>
            <a:lvl1pPr>
              <a:defRPr sz="6307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5841" y="5035662"/>
            <a:ext cx="8290620" cy="1646039"/>
          </a:xfrm>
        </p:spPr>
        <p:txBody>
          <a:bodyPr/>
          <a:lstStyle>
            <a:lvl1pPr marL="0" indent="0">
              <a:buNone/>
              <a:defRPr sz="2523">
                <a:solidFill>
                  <a:schemeClr val="tx1"/>
                </a:solidFill>
              </a:defRPr>
            </a:lvl1pPr>
            <a:lvl2pPr marL="480609" indent="0">
              <a:buNone/>
              <a:defRPr sz="2102">
                <a:solidFill>
                  <a:schemeClr val="tx1">
                    <a:tint val="75000"/>
                  </a:schemeClr>
                </a:solidFill>
              </a:defRPr>
            </a:lvl2pPr>
            <a:lvl3pPr marL="961217" indent="0">
              <a:buNone/>
              <a:defRPr sz="1892">
                <a:solidFill>
                  <a:schemeClr val="tx1">
                    <a:tint val="75000"/>
                  </a:schemeClr>
                </a:solidFill>
              </a:defRPr>
            </a:lvl3pPr>
            <a:lvl4pPr marL="1441826" indent="0">
              <a:buNone/>
              <a:defRPr sz="1682">
                <a:solidFill>
                  <a:schemeClr val="tx1">
                    <a:tint val="75000"/>
                  </a:schemeClr>
                </a:solidFill>
              </a:defRPr>
            </a:lvl4pPr>
            <a:lvl5pPr marL="1922435" indent="0">
              <a:buNone/>
              <a:defRPr sz="1682">
                <a:solidFill>
                  <a:schemeClr val="tx1">
                    <a:tint val="75000"/>
                  </a:schemeClr>
                </a:solidFill>
              </a:defRPr>
            </a:lvl5pPr>
            <a:lvl6pPr marL="2403043" indent="0">
              <a:buNone/>
              <a:defRPr sz="1682">
                <a:solidFill>
                  <a:schemeClr val="tx1">
                    <a:tint val="75000"/>
                  </a:schemeClr>
                </a:solidFill>
              </a:defRPr>
            </a:lvl6pPr>
            <a:lvl7pPr marL="2883652" indent="0">
              <a:buNone/>
              <a:defRPr sz="1682">
                <a:solidFill>
                  <a:schemeClr val="tx1">
                    <a:tint val="75000"/>
                  </a:schemeClr>
                </a:solidFill>
              </a:defRPr>
            </a:lvl7pPr>
            <a:lvl8pPr marL="3364260" indent="0">
              <a:buNone/>
              <a:defRPr sz="1682">
                <a:solidFill>
                  <a:schemeClr val="tx1">
                    <a:tint val="75000"/>
                  </a:schemeClr>
                </a:solidFill>
              </a:defRPr>
            </a:lvl8pPr>
            <a:lvl9pPr marL="3844869" indent="0">
              <a:buNone/>
              <a:defRPr sz="168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2E60C-44D9-4301-A335-D66A65E0E17C}" type="datetimeFigureOut">
              <a:rPr lang="es-AR" smtClean="0"/>
              <a:t>11/12/2023</a:t>
            </a:fld>
            <a:endParaRPr lang="es-A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4334B8-ECD1-4847-9010-ECA32179E827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41050633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60847" y="2003116"/>
            <a:ext cx="4085233" cy="4774385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66233" y="2003116"/>
            <a:ext cx="4085233" cy="4774385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2E60C-44D9-4301-A335-D66A65E0E17C}" type="datetimeFigureOut">
              <a:rPr lang="es-AR" smtClean="0"/>
              <a:t>11/12/2023</a:t>
            </a:fld>
            <a:endParaRPr lang="es-A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4334B8-ECD1-4847-9010-ECA32179E827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7460811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098" y="400625"/>
            <a:ext cx="8290620" cy="1454437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2100" y="1844609"/>
            <a:ext cx="4066458" cy="904015"/>
          </a:xfrm>
        </p:spPr>
        <p:txBody>
          <a:bodyPr anchor="b"/>
          <a:lstStyle>
            <a:lvl1pPr marL="0" indent="0">
              <a:buNone/>
              <a:defRPr sz="2523" b="1"/>
            </a:lvl1pPr>
            <a:lvl2pPr marL="480609" indent="0">
              <a:buNone/>
              <a:defRPr sz="2102" b="1"/>
            </a:lvl2pPr>
            <a:lvl3pPr marL="961217" indent="0">
              <a:buNone/>
              <a:defRPr sz="1892" b="1"/>
            </a:lvl3pPr>
            <a:lvl4pPr marL="1441826" indent="0">
              <a:buNone/>
              <a:defRPr sz="1682" b="1"/>
            </a:lvl4pPr>
            <a:lvl5pPr marL="1922435" indent="0">
              <a:buNone/>
              <a:defRPr sz="1682" b="1"/>
            </a:lvl5pPr>
            <a:lvl6pPr marL="2403043" indent="0">
              <a:buNone/>
              <a:defRPr sz="1682" b="1"/>
            </a:lvl6pPr>
            <a:lvl7pPr marL="2883652" indent="0">
              <a:buNone/>
              <a:defRPr sz="1682" b="1"/>
            </a:lvl7pPr>
            <a:lvl8pPr marL="3364260" indent="0">
              <a:buNone/>
              <a:defRPr sz="1682" b="1"/>
            </a:lvl8pPr>
            <a:lvl9pPr marL="3844869" indent="0">
              <a:buNone/>
              <a:defRPr sz="1682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2100" y="2748624"/>
            <a:ext cx="4066458" cy="4042812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66234" y="1844609"/>
            <a:ext cx="4086485" cy="904015"/>
          </a:xfrm>
        </p:spPr>
        <p:txBody>
          <a:bodyPr anchor="b"/>
          <a:lstStyle>
            <a:lvl1pPr marL="0" indent="0">
              <a:buNone/>
              <a:defRPr sz="2523" b="1"/>
            </a:lvl1pPr>
            <a:lvl2pPr marL="480609" indent="0">
              <a:buNone/>
              <a:defRPr sz="2102" b="1"/>
            </a:lvl2pPr>
            <a:lvl3pPr marL="961217" indent="0">
              <a:buNone/>
              <a:defRPr sz="1892" b="1"/>
            </a:lvl3pPr>
            <a:lvl4pPr marL="1441826" indent="0">
              <a:buNone/>
              <a:defRPr sz="1682" b="1"/>
            </a:lvl4pPr>
            <a:lvl5pPr marL="1922435" indent="0">
              <a:buNone/>
              <a:defRPr sz="1682" b="1"/>
            </a:lvl5pPr>
            <a:lvl6pPr marL="2403043" indent="0">
              <a:buNone/>
              <a:defRPr sz="1682" b="1"/>
            </a:lvl6pPr>
            <a:lvl7pPr marL="2883652" indent="0">
              <a:buNone/>
              <a:defRPr sz="1682" b="1"/>
            </a:lvl7pPr>
            <a:lvl8pPr marL="3364260" indent="0">
              <a:buNone/>
              <a:defRPr sz="1682" b="1"/>
            </a:lvl8pPr>
            <a:lvl9pPr marL="3844869" indent="0">
              <a:buNone/>
              <a:defRPr sz="1682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66234" y="2748624"/>
            <a:ext cx="4086485" cy="4042812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2E60C-44D9-4301-A335-D66A65E0E17C}" type="datetimeFigureOut">
              <a:rPr lang="es-AR" smtClean="0"/>
              <a:t>11/12/2023</a:t>
            </a:fld>
            <a:endParaRPr lang="es-A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4334B8-ECD1-4847-9010-ECA32179E827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8936972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2E60C-44D9-4301-A335-D66A65E0E17C}" type="datetimeFigureOut">
              <a:rPr lang="es-AR" smtClean="0"/>
              <a:t>11/12/2023</a:t>
            </a:fld>
            <a:endParaRPr lang="es-A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4334B8-ECD1-4847-9010-ECA32179E827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4782665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2E60C-44D9-4301-A335-D66A65E0E17C}" type="datetimeFigureOut">
              <a:rPr lang="es-AR" smtClean="0"/>
              <a:t>11/12/2023</a:t>
            </a:fld>
            <a:endParaRPr lang="es-A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4334B8-ECD1-4847-9010-ECA32179E827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0464140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099" y="501650"/>
            <a:ext cx="3100221" cy="1755775"/>
          </a:xfrm>
        </p:spPr>
        <p:txBody>
          <a:bodyPr anchor="b"/>
          <a:lstStyle>
            <a:lvl1pPr>
              <a:defRPr sz="3364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86485" y="1083426"/>
            <a:ext cx="4866233" cy="5347450"/>
          </a:xfrm>
        </p:spPr>
        <p:txBody>
          <a:bodyPr/>
          <a:lstStyle>
            <a:lvl1pPr>
              <a:defRPr sz="3364"/>
            </a:lvl1pPr>
            <a:lvl2pPr>
              <a:defRPr sz="2943"/>
            </a:lvl2pPr>
            <a:lvl3pPr>
              <a:defRPr sz="2523"/>
            </a:lvl3pPr>
            <a:lvl4pPr>
              <a:defRPr sz="2102"/>
            </a:lvl4pPr>
            <a:lvl5pPr>
              <a:defRPr sz="2102"/>
            </a:lvl5pPr>
            <a:lvl6pPr>
              <a:defRPr sz="2102"/>
            </a:lvl6pPr>
            <a:lvl7pPr>
              <a:defRPr sz="2102"/>
            </a:lvl7pPr>
            <a:lvl8pPr>
              <a:defRPr sz="2102"/>
            </a:lvl8pPr>
            <a:lvl9pPr>
              <a:defRPr sz="2102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099" y="2257425"/>
            <a:ext cx="3100221" cy="4182159"/>
          </a:xfrm>
        </p:spPr>
        <p:txBody>
          <a:bodyPr/>
          <a:lstStyle>
            <a:lvl1pPr marL="0" indent="0">
              <a:buNone/>
              <a:defRPr sz="1682"/>
            </a:lvl1pPr>
            <a:lvl2pPr marL="480609" indent="0">
              <a:buNone/>
              <a:defRPr sz="1472"/>
            </a:lvl2pPr>
            <a:lvl3pPr marL="961217" indent="0">
              <a:buNone/>
              <a:defRPr sz="1261"/>
            </a:lvl3pPr>
            <a:lvl4pPr marL="1441826" indent="0">
              <a:buNone/>
              <a:defRPr sz="1051"/>
            </a:lvl4pPr>
            <a:lvl5pPr marL="1922435" indent="0">
              <a:buNone/>
              <a:defRPr sz="1051"/>
            </a:lvl5pPr>
            <a:lvl6pPr marL="2403043" indent="0">
              <a:buNone/>
              <a:defRPr sz="1051"/>
            </a:lvl6pPr>
            <a:lvl7pPr marL="2883652" indent="0">
              <a:buNone/>
              <a:defRPr sz="1051"/>
            </a:lvl7pPr>
            <a:lvl8pPr marL="3364260" indent="0">
              <a:buNone/>
              <a:defRPr sz="1051"/>
            </a:lvl8pPr>
            <a:lvl9pPr marL="3844869" indent="0">
              <a:buNone/>
              <a:defRPr sz="105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2E60C-44D9-4301-A335-D66A65E0E17C}" type="datetimeFigureOut">
              <a:rPr lang="es-AR" smtClean="0"/>
              <a:t>11/12/2023</a:t>
            </a:fld>
            <a:endParaRPr lang="es-A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4334B8-ECD1-4847-9010-ECA32179E827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8984044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099" y="501650"/>
            <a:ext cx="3100221" cy="1755775"/>
          </a:xfrm>
        </p:spPr>
        <p:txBody>
          <a:bodyPr anchor="b"/>
          <a:lstStyle>
            <a:lvl1pPr>
              <a:defRPr sz="3364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086485" y="1083426"/>
            <a:ext cx="4866233" cy="5347450"/>
          </a:xfrm>
        </p:spPr>
        <p:txBody>
          <a:bodyPr anchor="t"/>
          <a:lstStyle>
            <a:lvl1pPr marL="0" indent="0">
              <a:buNone/>
              <a:defRPr sz="3364"/>
            </a:lvl1pPr>
            <a:lvl2pPr marL="480609" indent="0">
              <a:buNone/>
              <a:defRPr sz="2943"/>
            </a:lvl2pPr>
            <a:lvl3pPr marL="961217" indent="0">
              <a:buNone/>
              <a:defRPr sz="2523"/>
            </a:lvl3pPr>
            <a:lvl4pPr marL="1441826" indent="0">
              <a:buNone/>
              <a:defRPr sz="2102"/>
            </a:lvl4pPr>
            <a:lvl5pPr marL="1922435" indent="0">
              <a:buNone/>
              <a:defRPr sz="2102"/>
            </a:lvl5pPr>
            <a:lvl6pPr marL="2403043" indent="0">
              <a:buNone/>
              <a:defRPr sz="2102"/>
            </a:lvl6pPr>
            <a:lvl7pPr marL="2883652" indent="0">
              <a:buNone/>
              <a:defRPr sz="2102"/>
            </a:lvl7pPr>
            <a:lvl8pPr marL="3364260" indent="0">
              <a:buNone/>
              <a:defRPr sz="2102"/>
            </a:lvl8pPr>
            <a:lvl9pPr marL="3844869" indent="0">
              <a:buNone/>
              <a:defRPr sz="2102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099" y="2257425"/>
            <a:ext cx="3100221" cy="4182159"/>
          </a:xfrm>
        </p:spPr>
        <p:txBody>
          <a:bodyPr/>
          <a:lstStyle>
            <a:lvl1pPr marL="0" indent="0">
              <a:buNone/>
              <a:defRPr sz="1682"/>
            </a:lvl1pPr>
            <a:lvl2pPr marL="480609" indent="0">
              <a:buNone/>
              <a:defRPr sz="1472"/>
            </a:lvl2pPr>
            <a:lvl3pPr marL="961217" indent="0">
              <a:buNone/>
              <a:defRPr sz="1261"/>
            </a:lvl3pPr>
            <a:lvl4pPr marL="1441826" indent="0">
              <a:buNone/>
              <a:defRPr sz="1051"/>
            </a:lvl4pPr>
            <a:lvl5pPr marL="1922435" indent="0">
              <a:buNone/>
              <a:defRPr sz="1051"/>
            </a:lvl5pPr>
            <a:lvl6pPr marL="2403043" indent="0">
              <a:buNone/>
              <a:defRPr sz="1051"/>
            </a:lvl6pPr>
            <a:lvl7pPr marL="2883652" indent="0">
              <a:buNone/>
              <a:defRPr sz="1051"/>
            </a:lvl7pPr>
            <a:lvl8pPr marL="3364260" indent="0">
              <a:buNone/>
              <a:defRPr sz="1051"/>
            </a:lvl8pPr>
            <a:lvl9pPr marL="3844869" indent="0">
              <a:buNone/>
              <a:defRPr sz="105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2E60C-44D9-4301-A335-D66A65E0E17C}" type="datetimeFigureOut">
              <a:rPr lang="es-AR" smtClean="0"/>
              <a:t>11/12/2023</a:t>
            </a:fld>
            <a:endParaRPr lang="es-A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4334B8-ECD1-4847-9010-ECA32179E827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7374718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60847" y="400625"/>
            <a:ext cx="8290620" cy="1454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0847" y="2003116"/>
            <a:ext cx="8290620" cy="47743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0847" y="6974330"/>
            <a:ext cx="2162770" cy="40062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6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C2E60C-44D9-4301-A335-D66A65E0E17C}" type="datetimeFigureOut">
              <a:rPr lang="es-AR" smtClean="0"/>
              <a:t>11/12/2023</a:t>
            </a:fld>
            <a:endParaRPr lang="es-A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84079" y="6974330"/>
            <a:ext cx="3244156" cy="40062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6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A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88696" y="6974330"/>
            <a:ext cx="2162770" cy="40062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6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4334B8-ECD1-4847-9010-ECA32179E827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5972438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61217" rtl="0" eaLnBrk="1" latinLnBrk="0" hangingPunct="1">
        <a:lnSpc>
          <a:spcPct val="90000"/>
        </a:lnSpc>
        <a:spcBef>
          <a:spcPct val="0"/>
        </a:spcBef>
        <a:buNone/>
        <a:defRPr sz="462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40304" indent="-240304" algn="l" defTabSz="961217" rtl="0" eaLnBrk="1" latinLnBrk="0" hangingPunct="1">
        <a:lnSpc>
          <a:spcPct val="90000"/>
        </a:lnSpc>
        <a:spcBef>
          <a:spcPts val="1051"/>
        </a:spcBef>
        <a:buFont typeface="Arial" panose="020B0604020202020204" pitchFamily="34" charset="0"/>
        <a:buChar char="•"/>
        <a:defRPr sz="2943" kern="1200">
          <a:solidFill>
            <a:schemeClr val="tx1"/>
          </a:solidFill>
          <a:latin typeface="+mn-lt"/>
          <a:ea typeface="+mn-ea"/>
          <a:cs typeface="+mn-cs"/>
        </a:defRPr>
      </a:lvl1pPr>
      <a:lvl2pPr marL="720913" indent="-240304" algn="l" defTabSz="961217" rtl="0" eaLnBrk="1" latinLnBrk="0" hangingPunct="1">
        <a:lnSpc>
          <a:spcPct val="90000"/>
        </a:lnSpc>
        <a:spcBef>
          <a:spcPts val="526"/>
        </a:spcBef>
        <a:buFont typeface="Arial" panose="020B0604020202020204" pitchFamily="34" charset="0"/>
        <a:buChar char="•"/>
        <a:defRPr sz="2523" kern="1200">
          <a:solidFill>
            <a:schemeClr val="tx1"/>
          </a:solidFill>
          <a:latin typeface="+mn-lt"/>
          <a:ea typeface="+mn-ea"/>
          <a:cs typeface="+mn-cs"/>
        </a:defRPr>
      </a:lvl2pPr>
      <a:lvl3pPr marL="1201522" indent="-240304" algn="l" defTabSz="961217" rtl="0" eaLnBrk="1" latinLnBrk="0" hangingPunct="1">
        <a:lnSpc>
          <a:spcPct val="90000"/>
        </a:lnSpc>
        <a:spcBef>
          <a:spcPts val="526"/>
        </a:spcBef>
        <a:buFont typeface="Arial" panose="020B0604020202020204" pitchFamily="34" charset="0"/>
        <a:buChar char="•"/>
        <a:defRPr sz="2102" kern="1200">
          <a:solidFill>
            <a:schemeClr val="tx1"/>
          </a:solidFill>
          <a:latin typeface="+mn-lt"/>
          <a:ea typeface="+mn-ea"/>
          <a:cs typeface="+mn-cs"/>
        </a:defRPr>
      </a:lvl3pPr>
      <a:lvl4pPr marL="1682130" indent="-240304" algn="l" defTabSz="961217" rtl="0" eaLnBrk="1" latinLnBrk="0" hangingPunct="1">
        <a:lnSpc>
          <a:spcPct val="90000"/>
        </a:lnSpc>
        <a:spcBef>
          <a:spcPts val="526"/>
        </a:spcBef>
        <a:buFont typeface="Arial" panose="020B0604020202020204" pitchFamily="34" charset="0"/>
        <a:buChar char="•"/>
        <a:defRPr sz="1892" kern="1200">
          <a:solidFill>
            <a:schemeClr val="tx1"/>
          </a:solidFill>
          <a:latin typeface="+mn-lt"/>
          <a:ea typeface="+mn-ea"/>
          <a:cs typeface="+mn-cs"/>
        </a:defRPr>
      </a:lvl4pPr>
      <a:lvl5pPr marL="2162739" indent="-240304" algn="l" defTabSz="961217" rtl="0" eaLnBrk="1" latinLnBrk="0" hangingPunct="1">
        <a:lnSpc>
          <a:spcPct val="90000"/>
        </a:lnSpc>
        <a:spcBef>
          <a:spcPts val="526"/>
        </a:spcBef>
        <a:buFont typeface="Arial" panose="020B0604020202020204" pitchFamily="34" charset="0"/>
        <a:buChar char="•"/>
        <a:defRPr sz="1892" kern="1200">
          <a:solidFill>
            <a:schemeClr val="tx1"/>
          </a:solidFill>
          <a:latin typeface="+mn-lt"/>
          <a:ea typeface="+mn-ea"/>
          <a:cs typeface="+mn-cs"/>
        </a:defRPr>
      </a:lvl5pPr>
      <a:lvl6pPr marL="2643348" indent="-240304" algn="l" defTabSz="961217" rtl="0" eaLnBrk="1" latinLnBrk="0" hangingPunct="1">
        <a:lnSpc>
          <a:spcPct val="90000"/>
        </a:lnSpc>
        <a:spcBef>
          <a:spcPts val="526"/>
        </a:spcBef>
        <a:buFont typeface="Arial" panose="020B0604020202020204" pitchFamily="34" charset="0"/>
        <a:buChar char="•"/>
        <a:defRPr sz="1892" kern="1200">
          <a:solidFill>
            <a:schemeClr val="tx1"/>
          </a:solidFill>
          <a:latin typeface="+mn-lt"/>
          <a:ea typeface="+mn-ea"/>
          <a:cs typeface="+mn-cs"/>
        </a:defRPr>
      </a:lvl6pPr>
      <a:lvl7pPr marL="3123956" indent="-240304" algn="l" defTabSz="961217" rtl="0" eaLnBrk="1" latinLnBrk="0" hangingPunct="1">
        <a:lnSpc>
          <a:spcPct val="90000"/>
        </a:lnSpc>
        <a:spcBef>
          <a:spcPts val="526"/>
        </a:spcBef>
        <a:buFont typeface="Arial" panose="020B0604020202020204" pitchFamily="34" charset="0"/>
        <a:buChar char="•"/>
        <a:defRPr sz="1892" kern="1200">
          <a:solidFill>
            <a:schemeClr val="tx1"/>
          </a:solidFill>
          <a:latin typeface="+mn-lt"/>
          <a:ea typeface="+mn-ea"/>
          <a:cs typeface="+mn-cs"/>
        </a:defRPr>
      </a:lvl7pPr>
      <a:lvl8pPr marL="3604565" indent="-240304" algn="l" defTabSz="961217" rtl="0" eaLnBrk="1" latinLnBrk="0" hangingPunct="1">
        <a:lnSpc>
          <a:spcPct val="90000"/>
        </a:lnSpc>
        <a:spcBef>
          <a:spcPts val="526"/>
        </a:spcBef>
        <a:buFont typeface="Arial" panose="020B0604020202020204" pitchFamily="34" charset="0"/>
        <a:buChar char="•"/>
        <a:defRPr sz="1892" kern="1200">
          <a:solidFill>
            <a:schemeClr val="tx1"/>
          </a:solidFill>
          <a:latin typeface="+mn-lt"/>
          <a:ea typeface="+mn-ea"/>
          <a:cs typeface="+mn-cs"/>
        </a:defRPr>
      </a:lvl8pPr>
      <a:lvl9pPr marL="4085173" indent="-240304" algn="l" defTabSz="961217" rtl="0" eaLnBrk="1" latinLnBrk="0" hangingPunct="1">
        <a:lnSpc>
          <a:spcPct val="90000"/>
        </a:lnSpc>
        <a:spcBef>
          <a:spcPts val="526"/>
        </a:spcBef>
        <a:buFont typeface="Arial" panose="020B0604020202020204" pitchFamily="34" charset="0"/>
        <a:buChar char="•"/>
        <a:defRPr sz="189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61217" rtl="0" eaLnBrk="1" latinLnBrk="0" hangingPunct="1">
        <a:defRPr sz="1892" kern="1200">
          <a:solidFill>
            <a:schemeClr val="tx1"/>
          </a:solidFill>
          <a:latin typeface="+mn-lt"/>
          <a:ea typeface="+mn-ea"/>
          <a:cs typeface="+mn-cs"/>
        </a:defRPr>
      </a:lvl1pPr>
      <a:lvl2pPr marL="480609" algn="l" defTabSz="961217" rtl="0" eaLnBrk="1" latinLnBrk="0" hangingPunct="1">
        <a:defRPr sz="1892" kern="1200">
          <a:solidFill>
            <a:schemeClr val="tx1"/>
          </a:solidFill>
          <a:latin typeface="+mn-lt"/>
          <a:ea typeface="+mn-ea"/>
          <a:cs typeface="+mn-cs"/>
        </a:defRPr>
      </a:lvl2pPr>
      <a:lvl3pPr marL="961217" algn="l" defTabSz="961217" rtl="0" eaLnBrk="1" latinLnBrk="0" hangingPunct="1">
        <a:defRPr sz="1892" kern="1200">
          <a:solidFill>
            <a:schemeClr val="tx1"/>
          </a:solidFill>
          <a:latin typeface="+mn-lt"/>
          <a:ea typeface="+mn-ea"/>
          <a:cs typeface="+mn-cs"/>
        </a:defRPr>
      </a:lvl3pPr>
      <a:lvl4pPr marL="1441826" algn="l" defTabSz="961217" rtl="0" eaLnBrk="1" latinLnBrk="0" hangingPunct="1">
        <a:defRPr sz="1892" kern="1200">
          <a:solidFill>
            <a:schemeClr val="tx1"/>
          </a:solidFill>
          <a:latin typeface="+mn-lt"/>
          <a:ea typeface="+mn-ea"/>
          <a:cs typeface="+mn-cs"/>
        </a:defRPr>
      </a:lvl4pPr>
      <a:lvl5pPr marL="1922435" algn="l" defTabSz="961217" rtl="0" eaLnBrk="1" latinLnBrk="0" hangingPunct="1">
        <a:defRPr sz="1892" kern="1200">
          <a:solidFill>
            <a:schemeClr val="tx1"/>
          </a:solidFill>
          <a:latin typeface="+mn-lt"/>
          <a:ea typeface="+mn-ea"/>
          <a:cs typeface="+mn-cs"/>
        </a:defRPr>
      </a:lvl5pPr>
      <a:lvl6pPr marL="2403043" algn="l" defTabSz="961217" rtl="0" eaLnBrk="1" latinLnBrk="0" hangingPunct="1">
        <a:defRPr sz="1892" kern="1200">
          <a:solidFill>
            <a:schemeClr val="tx1"/>
          </a:solidFill>
          <a:latin typeface="+mn-lt"/>
          <a:ea typeface="+mn-ea"/>
          <a:cs typeface="+mn-cs"/>
        </a:defRPr>
      </a:lvl6pPr>
      <a:lvl7pPr marL="2883652" algn="l" defTabSz="961217" rtl="0" eaLnBrk="1" latinLnBrk="0" hangingPunct="1">
        <a:defRPr sz="1892" kern="1200">
          <a:solidFill>
            <a:schemeClr val="tx1"/>
          </a:solidFill>
          <a:latin typeface="+mn-lt"/>
          <a:ea typeface="+mn-ea"/>
          <a:cs typeface="+mn-cs"/>
        </a:defRPr>
      </a:lvl7pPr>
      <a:lvl8pPr marL="3364260" algn="l" defTabSz="961217" rtl="0" eaLnBrk="1" latinLnBrk="0" hangingPunct="1">
        <a:defRPr sz="1892" kern="1200">
          <a:solidFill>
            <a:schemeClr val="tx1"/>
          </a:solidFill>
          <a:latin typeface="+mn-lt"/>
          <a:ea typeface="+mn-ea"/>
          <a:cs typeface="+mn-cs"/>
        </a:defRPr>
      </a:lvl8pPr>
      <a:lvl9pPr marL="3844869" algn="l" defTabSz="961217" rtl="0" eaLnBrk="1" latinLnBrk="0" hangingPunct="1">
        <a:defRPr sz="189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-1587" y="-9525"/>
            <a:ext cx="9615488" cy="7543801"/>
          </a:xfrm>
          <a:prstGeom prst="rect">
            <a:avLst/>
          </a:prstGeom>
          <a:solidFill>
            <a:srgbClr val="ECEDE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46" name="Rectángulo 45"/>
          <p:cNvSpPr/>
          <p:nvPr/>
        </p:nvSpPr>
        <p:spPr>
          <a:xfrm>
            <a:off x="3930152" y="3872864"/>
            <a:ext cx="1009596" cy="62479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-1587" y="4342395"/>
            <a:ext cx="9615488" cy="3084969"/>
          </a:xfrm>
          <a:prstGeom prst="rect">
            <a:avLst/>
          </a:prstGeom>
          <a:solidFill>
            <a:srgbClr val="FF1628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26" name="Rectángulo 25"/>
          <p:cNvSpPr/>
          <p:nvPr/>
        </p:nvSpPr>
        <p:spPr>
          <a:xfrm>
            <a:off x="4807975" y="3872866"/>
            <a:ext cx="4804338" cy="3412809"/>
          </a:xfrm>
          <a:prstGeom prst="rect">
            <a:avLst/>
          </a:prstGeom>
          <a:solidFill>
            <a:srgbClr val="BFBF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27" name="Rectángulo 26"/>
          <p:cNvSpPr/>
          <p:nvPr/>
        </p:nvSpPr>
        <p:spPr>
          <a:xfrm>
            <a:off x="4806950" y="5280903"/>
            <a:ext cx="4803852" cy="323165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pPr algn="ctr"/>
            <a:r>
              <a:rPr lang="es-MX" sz="1500" dirty="0" smtClean="0">
                <a:latin typeface="Gilroy" panose="00000500000000000000" pitchFamily="50" charset="0"/>
              </a:rPr>
              <a:t>(colocar foto aquí)</a:t>
            </a:r>
            <a:endParaRPr lang="es-AR" sz="1500" b="1" dirty="0">
              <a:latin typeface="Gilroy Bold" panose="00000800000000000000" pitchFamily="50" charset="0"/>
            </a:endParaRPr>
          </a:p>
        </p:txBody>
      </p:sp>
      <p:grpSp>
        <p:nvGrpSpPr>
          <p:cNvPr id="66" name="Grupo 65"/>
          <p:cNvGrpSpPr/>
          <p:nvPr/>
        </p:nvGrpSpPr>
        <p:grpSpPr>
          <a:xfrm>
            <a:off x="444500" y="452437"/>
            <a:ext cx="1536700" cy="993775"/>
            <a:chOff x="444500" y="452437"/>
            <a:chExt cx="1536700" cy="993775"/>
          </a:xfrm>
        </p:grpSpPr>
        <p:sp>
          <p:nvSpPr>
            <p:cNvPr id="60" name="Rectangle 58"/>
            <p:cNvSpPr>
              <a:spLocks noChangeArrowheads="1"/>
            </p:cNvSpPr>
            <p:nvPr/>
          </p:nvSpPr>
          <p:spPr bwMode="auto">
            <a:xfrm>
              <a:off x="455613" y="463550"/>
              <a:ext cx="1514475" cy="971550"/>
            </a:xfrm>
            <a:prstGeom prst="rect">
              <a:avLst/>
            </a:pr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AR"/>
            </a:p>
          </p:txBody>
        </p:sp>
        <p:sp>
          <p:nvSpPr>
            <p:cNvPr id="61" name="Freeform 59"/>
            <p:cNvSpPr>
              <a:spLocks noEditPoints="1"/>
            </p:cNvSpPr>
            <p:nvPr/>
          </p:nvSpPr>
          <p:spPr bwMode="auto">
            <a:xfrm>
              <a:off x="444500" y="452437"/>
              <a:ext cx="1536700" cy="993775"/>
            </a:xfrm>
            <a:custGeom>
              <a:avLst/>
              <a:gdLst>
                <a:gd name="T0" fmla="*/ 0 w 4269"/>
                <a:gd name="T1" fmla="*/ 0 h 2759"/>
                <a:gd name="T2" fmla="*/ 0 w 4269"/>
                <a:gd name="T3" fmla="*/ 144 h 2759"/>
                <a:gd name="T4" fmla="*/ 0 w 4269"/>
                <a:gd name="T5" fmla="*/ 521 h 2759"/>
                <a:gd name="T6" fmla="*/ 63 w 4269"/>
                <a:gd name="T7" fmla="*/ 709 h 2759"/>
                <a:gd name="T8" fmla="*/ 63 w 4269"/>
                <a:gd name="T9" fmla="*/ 1023 h 2759"/>
                <a:gd name="T10" fmla="*/ 0 w 4269"/>
                <a:gd name="T11" fmla="*/ 1212 h 2759"/>
                <a:gd name="T12" fmla="*/ 0 w 4269"/>
                <a:gd name="T13" fmla="*/ 1275 h 2759"/>
                <a:gd name="T14" fmla="*/ 0 w 4269"/>
                <a:gd name="T15" fmla="*/ 1651 h 2759"/>
                <a:gd name="T16" fmla="*/ 63 w 4269"/>
                <a:gd name="T17" fmla="*/ 1840 h 2759"/>
                <a:gd name="T18" fmla="*/ 63 w 4269"/>
                <a:gd name="T19" fmla="*/ 2154 h 2759"/>
                <a:gd name="T20" fmla="*/ 0 w 4269"/>
                <a:gd name="T21" fmla="*/ 2342 h 2759"/>
                <a:gd name="T22" fmla="*/ 0 w 4269"/>
                <a:gd name="T23" fmla="*/ 2405 h 2759"/>
                <a:gd name="T24" fmla="*/ 86 w 4269"/>
                <a:gd name="T25" fmla="*/ 2759 h 2759"/>
                <a:gd name="T26" fmla="*/ 274 w 4269"/>
                <a:gd name="T27" fmla="*/ 2697 h 2759"/>
                <a:gd name="T28" fmla="*/ 588 w 4269"/>
                <a:gd name="T29" fmla="*/ 2697 h 2759"/>
                <a:gd name="T30" fmla="*/ 777 w 4269"/>
                <a:gd name="T31" fmla="*/ 2759 h 2759"/>
                <a:gd name="T32" fmla="*/ 839 w 4269"/>
                <a:gd name="T33" fmla="*/ 2759 h 2759"/>
                <a:gd name="T34" fmla="*/ 1216 w 4269"/>
                <a:gd name="T35" fmla="*/ 2759 h 2759"/>
                <a:gd name="T36" fmla="*/ 1405 w 4269"/>
                <a:gd name="T37" fmla="*/ 2697 h 2759"/>
                <a:gd name="T38" fmla="*/ 1719 w 4269"/>
                <a:gd name="T39" fmla="*/ 2697 h 2759"/>
                <a:gd name="T40" fmla="*/ 1907 w 4269"/>
                <a:gd name="T41" fmla="*/ 2759 h 2759"/>
                <a:gd name="T42" fmla="*/ 1970 w 4269"/>
                <a:gd name="T43" fmla="*/ 2759 h 2759"/>
                <a:gd name="T44" fmla="*/ 2347 w 4269"/>
                <a:gd name="T45" fmla="*/ 2759 h 2759"/>
                <a:gd name="T46" fmla="*/ 2535 w 4269"/>
                <a:gd name="T47" fmla="*/ 2697 h 2759"/>
                <a:gd name="T48" fmla="*/ 2850 w 4269"/>
                <a:gd name="T49" fmla="*/ 2697 h 2759"/>
                <a:gd name="T50" fmla="*/ 3038 w 4269"/>
                <a:gd name="T51" fmla="*/ 2759 h 2759"/>
                <a:gd name="T52" fmla="*/ 3101 w 4269"/>
                <a:gd name="T53" fmla="*/ 2759 h 2759"/>
                <a:gd name="T54" fmla="*/ 3478 w 4269"/>
                <a:gd name="T55" fmla="*/ 2759 h 2759"/>
                <a:gd name="T56" fmla="*/ 3666 w 4269"/>
                <a:gd name="T57" fmla="*/ 2697 h 2759"/>
                <a:gd name="T58" fmla="*/ 3980 w 4269"/>
                <a:gd name="T59" fmla="*/ 2697 h 2759"/>
                <a:gd name="T60" fmla="*/ 4169 w 4269"/>
                <a:gd name="T61" fmla="*/ 2759 h 2759"/>
                <a:gd name="T62" fmla="*/ 4269 w 4269"/>
                <a:gd name="T63" fmla="*/ 2609 h 2759"/>
                <a:gd name="T64" fmla="*/ 4269 w 4269"/>
                <a:gd name="T65" fmla="*/ 2420 h 2759"/>
                <a:gd name="T66" fmla="*/ 4269 w 4269"/>
                <a:gd name="T67" fmla="*/ 2358 h 2759"/>
                <a:gd name="T68" fmla="*/ 4269 w 4269"/>
                <a:gd name="T69" fmla="*/ 1981 h 2759"/>
                <a:gd name="T70" fmla="*/ 4207 w 4269"/>
                <a:gd name="T71" fmla="*/ 1792 h 2759"/>
                <a:gd name="T72" fmla="*/ 4207 w 4269"/>
                <a:gd name="T73" fmla="*/ 1478 h 2759"/>
                <a:gd name="T74" fmla="*/ 4269 w 4269"/>
                <a:gd name="T75" fmla="*/ 1290 h 2759"/>
                <a:gd name="T76" fmla="*/ 4269 w 4269"/>
                <a:gd name="T77" fmla="*/ 1227 h 2759"/>
                <a:gd name="T78" fmla="*/ 4269 w 4269"/>
                <a:gd name="T79" fmla="*/ 850 h 2759"/>
                <a:gd name="T80" fmla="*/ 4207 w 4269"/>
                <a:gd name="T81" fmla="*/ 661 h 2759"/>
                <a:gd name="T82" fmla="*/ 4207 w 4269"/>
                <a:gd name="T83" fmla="*/ 347 h 2759"/>
                <a:gd name="T84" fmla="*/ 4269 w 4269"/>
                <a:gd name="T85" fmla="*/ 159 h 2759"/>
                <a:gd name="T86" fmla="*/ 4177 w 4269"/>
                <a:gd name="T87" fmla="*/ 0 h 2759"/>
                <a:gd name="T88" fmla="*/ 3989 w 4269"/>
                <a:gd name="T89" fmla="*/ 0 h 2759"/>
                <a:gd name="T90" fmla="*/ 3926 w 4269"/>
                <a:gd name="T91" fmla="*/ 0 h 2759"/>
                <a:gd name="T92" fmla="*/ 3549 w 4269"/>
                <a:gd name="T93" fmla="*/ 0 h 2759"/>
                <a:gd name="T94" fmla="*/ 3361 w 4269"/>
                <a:gd name="T95" fmla="*/ 62 h 2759"/>
                <a:gd name="T96" fmla="*/ 3047 w 4269"/>
                <a:gd name="T97" fmla="*/ 62 h 2759"/>
                <a:gd name="T98" fmla="*/ 2858 w 4269"/>
                <a:gd name="T99" fmla="*/ 0 h 2759"/>
                <a:gd name="T100" fmla="*/ 2795 w 4269"/>
                <a:gd name="T101" fmla="*/ 0 h 2759"/>
                <a:gd name="T102" fmla="*/ 2419 w 4269"/>
                <a:gd name="T103" fmla="*/ 0 h 2759"/>
                <a:gd name="T104" fmla="*/ 2230 w 4269"/>
                <a:gd name="T105" fmla="*/ 62 h 2759"/>
                <a:gd name="T106" fmla="*/ 1916 w 4269"/>
                <a:gd name="T107" fmla="*/ 62 h 2759"/>
                <a:gd name="T108" fmla="*/ 1728 w 4269"/>
                <a:gd name="T109" fmla="*/ 0 h 2759"/>
                <a:gd name="T110" fmla="*/ 1665 w 4269"/>
                <a:gd name="T111" fmla="*/ 0 h 2759"/>
                <a:gd name="T112" fmla="*/ 1288 w 4269"/>
                <a:gd name="T113" fmla="*/ 0 h 2759"/>
                <a:gd name="T114" fmla="*/ 1099 w 4269"/>
                <a:gd name="T115" fmla="*/ 62 h 2759"/>
                <a:gd name="T116" fmla="*/ 785 w 4269"/>
                <a:gd name="T117" fmla="*/ 62 h 2759"/>
                <a:gd name="T118" fmla="*/ 597 w 4269"/>
                <a:gd name="T119" fmla="*/ 0 h 2759"/>
                <a:gd name="T120" fmla="*/ 534 w 4269"/>
                <a:gd name="T121" fmla="*/ 0 h 27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269" h="2759">
                  <a:moveTo>
                    <a:pt x="157" y="0"/>
                  </a:moveTo>
                  <a:lnTo>
                    <a:pt x="157" y="62"/>
                  </a:lnTo>
                  <a:lnTo>
                    <a:pt x="63" y="62"/>
                  </a:lnTo>
                  <a:lnTo>
                    <a:pt x="63" y="81"/>
                  </a:lnTo>
                  <a:lnTo>
                    <a:pt x="0" y="81"/>
                  </a:lnTo>
                  <a:lnTo>
                    <a:pt x="0" y="0"/>
                  </a:lnTo>
                  <a:lnTo>
                    <a:pt x="157" y="0"/>
                  </a:lnTo>
                  <a:close/>
                  <a:moveTo>
                    <a:pt x="0" y="144"/>
                  </a:moveTo>
                  <a:lnTo>
                    <a:pt x="63" y="144"/>
                  </a:lnTo>
                  <a:lnTo>
                    <a:pt x="63" y="270"/>
                  </a:lnTo>
                  <a:lnTo>
                    <a:pt x="0" y="270"/>
                  </a:lnTo>
                  <a:lnTo>
                    <a:pt x="0" y="144"/>
                  </a:lnTo>
                  <a:close/>
                  <a:moveTo>
                    <a:pt x="0" y="332"/>
                  </a:moveTo>
                  <a:lnTo>
                    <a:pt x="63" y="332"/>
                  </a:lnTo>
                  <a:lnTo>
                    <a:pt x="63" y="458"/>
                  </a:lnTo>
                  <a:lnTo>
                    <a:pt x="0" y="458"/>
                  </a:lnTo>
                  <a:lnTo>
                    <a:pt x="0" y="332"/>
                  </a:lnTo>
                  <a:close/>
                  <a:moveTo>
                    <a:pt x="0" y="521"/>
                  </a:moveTo>
                  <a:lnTo>
                    <a:pt x="63" y="521"/>
                  </a:lnTo>
                  <a:lnTo>
                    <a:pt x="63" y="646"/>
                  </a:lnTo>
                  <a:lnTo>
                    <a:pt x="0" y="646"/>
                  </a:lnTo>
                  <a:lnTo>
                    <a:pt x="0" y="521"/>
                  </a:lnTo>
                  <a:close/>
                  <a:moveTo>
                    <a:pt x="0" y="709"/>
                  </a:moveTo>
                  <a:lnTo>
                    <a:pt x="63" y="709"/>
                  </a:lnTo>
                  <a:lnTo>
                    <a:pt x="63" y="835"/>
                  </a:lnTo>
                  <a:lnTo>
                    <a:pt x="0" y="835"/>
                  </a:lnTo>
                  <a:lnTo>
                    <a:pt x="0" y="709"/>
                  </a:lnTo>
                  <a:close/>
                  <a:moveTo>
                    <a:pt x="0" y="898"/>
                  </a:moveTo>
                  <a:lnTo>
                    <a:pt x="63" y="898"/>
                  </a:lnTo>
                  <a:lnTo>
                    <a:pt x="63" y="1023"/>
                  </a:lnTo>
                  <a:lnTo>
                    <a:pt x="0" y="1023"/>
                  </a:lnTo>
                  <a:lnTo>
                    <a:pt x="0" y="898"/>
                  </a:lnTo>
                  <a:close/>
                  <a:moveTo>
                    <a:pt x="0" y="1086"/>
                  </a:moveTo>
                  <a:lnTo>
                    <a:pt x="63" y="1086"/>
                  </a:lnTo>
                  <a:lnTo>
                    <a:pt x="63" y="1212"/>
                  </a:lnTo>
                  <a:lnTo>
                    <a:pt x="0" y="1212"/>
                  </a:lnTo>
                  <a:lnTo>
                    <a:pt x="0" y="1086"/>
                  </a:lnTo>
                  <a:close/>
                  <a:moveTo>
                    <a:pt x="0" y="1275"/>
                  </a:moveTo>
                  <a:lnTo>
                    <a:pt x="63" y="1275"/>
                  </a:lnTo>
                  <a:lnTo>
                    <a:pt x="63" y="1400"/>
                  </a:lnTo>
                  <a:lnTo>
                    <a:pt x="0" y="1400"/>
                  </a:lnTo>
                  <a:lnTo>
                    <a:pt x="0" y="1275"/>
                  </a:lnTo>
                  <a:close/>
                  <a:moveTo>
                    <a:pt x="0" y="1463"/>
                  </a:moveTo>
                  <a:lnTo>
                    <a:pt x="63" y="1463"/>
                  </a:lnTo>
                  <a:lnTo>
                    <a:pt x="63" y="1589"/>
                  </a:lnTo>
                  <a:lnTo>
                    <a:pt x="0" y="1589"/>
                  </a:lnTo>
                  <a:lnTo>
                    <a:pt x="0" y="1463"/>
                  </a:lnTo>
                  <a:close/>
                  <a:moveTo>
                    <a:pt x="0" y="1651"/>
                  </a:moveTo>
                  <a:lnTo>
                    <a:pt x="63" y="1651"/>
                  </a:lnTo>
                  <a:lnTo>
                    <a:pt x="63" y="1777"/>
                  </a:lnTo>
                  <a:lnTo>
                    <a:pt x="0" y="1777"/>
                  </a:lnTo>
                  <a:lnTo>
                    <a:pt x="0" y="1651"/>
                  </a:lnTo>
                  <a:close/>
                  <a:moveTo>
                    <a:pt x="0" y="1840"/>
                  </a:moveTo>
                  <a:lnTo>
                    <a:pt x="63" y="1840"/>
                  </a:lnTo>
                  <a:lnTo>
                    <a:pt x="63" y="1966"/>
                  </a:lnTo>
                  <a:lnTo>
                    <a:pt x="0" y="1966"/>
                  </a:lnTo>
                  <a:lnTo>
                    <a:pt x="0" y="1840"/>
                  </a:lnTo>
                  <a:close/>
                  <a:moveTo>
                    <a:pt x="0" y="2028"/>
                  </a:moveTo>
                  <a:lnTo>
                    <a:pt x="63" y="2028"/>
                  </a:lnTo>
                  <a:lnTo>
                    <a:pt x="63" y="2154"/>
                  </a:lnTo>
                  <a:lnTo>
                    <a:pt x="0" y="2154"/>
                  </a:lnTo>
                  <a:lnTo>
                    <a:pt x="0" y="2028"/>
                  </a:lnTo>
                  <a:close/>
                  <a:moveTo>
                    <a:pt x="0" y="2217"/>
                  </a:moveTo>
                  <a:lnTo>
                    <a:pt x="63" y="2217"/>
                  </a:lnTo>
                  <a:lnTo>
                    <a:pt x="63" y="2342"/>
                  </a:lnTo>
                  <a:lnTo>
                    <a:pt x="0" y="2342"/>
                  </a:lnTo>
                  <a:lnTo>
                    <a:pt x="0" y="2217"/>
                  </a:lnTo>
                  <a:close/>
                  <a:moveTo>
                    <a:pt x="0" y="2405"/>
                  </a:moveTo>
                  <a:lnTo>
                    <a:pt x="63" y="2405"/>
                  </a:lnTo>
                  <a:lnTo>
                    <a:pt x="63" y="2531"/>
                  </a:lnTo>
                  <a:lnTo>
                    <a:pt x="0" y="2531"/>
                  </a:lnTo>
                  <a:lnTo>
                    <a:pt x="0" y="2405"/>
                  </a:lnTo>
                  <a:close/>
                  <a:moveTo>
                    <a:pt x="0" y="2594"/>
                  </a:moveTo>
                  <a:lnTo>
                    <a:pt x="63" y="2594"/>
                  </a:lnTo>
                  <a:lnTo>
                    <a:pt x="63" y="2719"/>
                  </a:lnTo>
                  <a:lnTo>
                    <a:pt x="0" y="2719"/>
                  </a:lnTo>
                  <a:lnTo>
                    <a:pt x="0" y="2594"/>
                  </a:lnTo>
                  <a:close/>
                  <a:moveTo>
                    <a:pt x="86" y="2759"/>
                  </a:moveTo>
                  <a:lnTo>
                    <a:pt x="86" y="2697"/>
                  </a:lnTo>
                  <a:lnTo>
                    <a:pt x="211" y="2697"/>
                  </a:lnTo>
                  <a:lnTo>
                    <a:pt x="211" y="2759"/>
                  </a:lnTo>
                  <a:lnTo>
                    <a:pt x="86" y="2759"/>
                  </a:lnTo>
                  <a:close/>
                  <a:moveTo>
                    <a:pt x="274" y="2759"/>
                  </a:moveTo>
                  <a:lnTo>
                    <a:pt x="274" y="2697"/>
                  </a:lnTo>
                  <a:lnTo>
                    <a:pt x="400" y="2697"/>
                  </a:lnTo>
                  <a:lnTo>
                    <a:pt x="400" y="2759"/>
                  </a:lnTo>
                  <a:lnTo>
                    <a:pt x="274" y="2759"/>
                  </a:lnTo>
                  <a:close/>
                  <a:moveTo>
                    <a:pt x="463" y="2759"/>
                  </a:moveTo>
                  <a:lnTo>
                    <a:pt x="463" y="2697"/>
                  </a:lnTo>
                  <a:lnTo>
                    <a:pt x="588" y="2697"/>
                  </a:lnTo>
                  <a:lnTo>
                    <a:pt x="588" y="2759"/>
                  </a:lnTo>
                  <a:lnTo>
                    <a:pt x="463" y="2759"/>
                  </a:lnTo>
                  <a:close/>
                  <a:moveTo>
                    <a:pt x="651" y="2759"/>
                  </a:moveTo>
                  <a:lnTo>
                    <a:pt x="651" y="2697"/>
                  </a:lnTo>
                  <a:lnTo>
                    <a:pt x="777" y="2697"/>
                  </a:lnTo>
                  <a:lnTo>
                    <a:pt x="777" y="2759"/>
                  </a:lnTo>
                  <a:lnTo>
                    <a:pt x="651" y="2759"/>
                  </a:lnTo>
                  <a:close/>
                  <a:moveTo>
                    <a:pt x="839" y="2759"/>
                  </a:moveTo>
                  <a:lnTo>
                    <a:pt x="839" y="2697"/>
                  </a:lnTo>
                  <a:lnTo>
                    <a:pt x="965" y="2697"/>
                  </a:lnTo>
                  <a:lnTo>
                    <a:pt x="965" y="2759"/>
                  </a:lnTo>
                  <a:lnTo>
                    <a:pt x="839" y="2759"/>
                  </a:lnTo>
                  <a:close/>
                  <a:moveTo>
                    <a:pt x="1028" y="2759"/>
                  </a:moveTo>
                  <a:lnTo>
                    <a:pt x="1028" y="2697"/>
                  </a:lnTo>
                  <a:lnTo>
                    <a:pt x="1153" y="2697"/>
                  </a:lnTo>
                  <a:lnTo>
                    <a:pt x="1153" y="2759"/>
                  </a:lnTo>
                  <a:lnTo>
                    <a:pt x="1028" y="2759"/>
                  </a:lnTo>
                  <a:close/>
                  <a:moveTo>
                    <a:pt x="1216" y="2759"/>
                  </a:moveTo>
                  <a:lnTo>
                    <a:pt x="1216" y="2697"/>
                  </a:lnTo>
                  <a:lnTo>
                    <a:pt x="1342" y="2697"/>
                  </a:lnTo>
                  <a:lnTo>
                    <a:pt x="1342" y="2759"/>
                  </a:lnTo>
                  <a:lnTo>
                    <a:pt x="1216" y="2759"/>
                  </a:lnTo>
                  <a:close/>
                  <a:moveTo>
                    <a:pt x="1405" y="2759"/>
                  </a:moveTo>
                  <a:lnTo>
                    <a:pt x="1405" y="2697"/>
                  </a:lnTo>
                  <a:lnTo>
                    <a:pt x="1530" y="2697"/>
                  </a:lnTo>
                  <a:lnTo>
                    <a:pt x="1530" y="2759"/>
                  </a:lnTo>
                  <a:lnTo>
                    <a:pt x="1405" y="2759"/>
                  </a:lnTo>
                  <a:close/>
                  <a:moveTo>
                    <a:pt x="1593" y="2759"/>
                  </a:moveTo>
                  <a:lnTo>
                    <a:pt x="1593" y="2697"/>
                  </a:lnTo>
                  <a:lnTo>
                    <a:pt x="1719" y="2697"/>
                  </a:lnTo>
                  <a:lnTo>
                    <a:pt x="1719" y="2759"/>
                  </a:lnTo>
                  <a:lnTo>
                    <a:pt x="1593" y="2759"/>
                  </a:lnTo>
                  <a:close/>
                  <a:moveTo>
                    <a:pt x="1782" y="2759"/>
                  </a:moveTo>
                  <a:lnTo>
                    <a:pt x="1782" y="2697"/>
                  </a:lnTo>
                  <a:lnTo>
                    <a:pt x="1907" y="2697"/>
                  </a:lnTo>
                  <a:lnTo>
                    <a:pt x="1907" y="2759"/>
                  </a:lnTo>
                  <a:lnTo>
                    <a:pt x="1782" y="2759"/>
                  </a:lnTo>
                  <a:close/>
                  <a:moveTo>
                    <a:pt x="1970" y="2759"/>
                  </a:moveTo>
                  <a:lnTo>
                    <a:pt x="1970" y="2697"/>
                  </a:lnTo>
                  <a:lnTo>
                    <a:pt x="2096" y="2697"/>
                  </a:lnTo>
                  <a:lnTo>
                    <a:pt x="2096" y="2759"/>
                  </a:lnTo>
                  <a:lnTo>
                    <a:pt x="1970" y="2759"/>
                  </a:lnTo>
                  <a:close/>
                  <a:moveTo>
                    <a:pt x="2159" y="2759"/>
                  </a:moveTo>
                  <a:lnTo>
                    <a:pt x="2159" y="2697"/>
                  </a:lnTo>
                  <a:lnTo>
                    <a:pt x="2284" y="2697"/>
                  </a:lnTo>
                  <a:lnTo>
                    <a:pt x="2284" y="2759"/>
                  </a:lnTo>
                  <a:lnTo>
                    <a:pt x="2159" y="2759"/>
                  </a:lnTo>
                  <a:close/>
                  <a:moveTo>
                    <a:pt x="2347" y="2759"/>
                  </a:moveTo>
                  <a:lnTo>
                    <a:pt x="2347" y="2697"/>
                  </a:lnTo>
                  <a:lnTo>
                    <a:pt x="2473" y="2697"/>
                  </a:lnTo>
                  <a:lnTo>
                    <a:pt x="2473" y="2759"/>
                  </a:lnTo>
                  <a:lnTo>
                    <a:pt x="2347" y="2759"/>
                  </a:lnTo>
                  <a:close/>
                  <a:moveTo>
                    <a:pt x="2535" y="2759"/>
                  </a:moveTo>
                  <a:lnTo>
                    <a:pt x="2535" y="2697"/>
                  </a:lnTo>
                  <a:lnTo>
                    <a:pt x="2661" y="2697"/>
                  </a:lnTo>
                  <a:lnTo>
                    <a:pt x="2661" y="2759"/>
                  </a:lnTo>
                  <a:lnTo>
                    <a:pt x="2535" y="2759"/>
                  </a:lnTo>
                  <a:close/>
                  <a:moveTo>
                    <a:pt x="2724" y="2759"/>
                  </a:moveTo>
                  <a:lnTo>
                    <a:pt x="2724" y="2697"/>
                  </a:lnTo>
                  <a:lnTo>
                    <a:pt x="2850" y="2697"/>
                  </a:lnTo>
                  <a:lnTo>
                    <a:pt x="2850" y="2759"/>
                  </a:lnTo>
                  <a:lnTo>
                    <a:pt x="2724" y="2759"/>
                  </a:lnTo>
                  <a:close/>
                  <a:moveTo>
                    <a:pt x="2912" y="2759"/>
                  </a:moveTo>
                  <a:lnTo>
                    <a:pt x="2912" y="2697"/>
                  </a:lnTo>
                  <a:lnTo>
                    <a:pt x="3038" y="2697"/>
                  </a:lnTo>
                  <a:lnTo>
                    <a:pt x="3038" y="2759"/>
                  </a:lnTo>
                  <a:lnTo>
                    <a:pt x="2912" y="2759"/>
                  </a:lnTo>
                  <a:close/>
                  <a:moveTo>
                    <a:pt x="3101" y="2759"/>
                  </a:moveTo>
                  <a:lnTo>
                    <a:pt x="3101" y="2697"/>
                  </a:lnTo>
                  <a:lnTo>
                    <a:pt x="3226" y="2697"/>
                  </a:lnTo>
                  <a:lnTo>
                    <a:pt x="3226" y="2759"/>
                  </a:lnTo>
                  <a:lnTo>
                    <a:pt x="3101" y="2759"/>
                  </a:lnTo>
                  <a:close/>
                  <a:moveTo>
                    <a:pt x="3289" y="2759"/>
                  </a:moveTo>
                  <a:lnTo>
                    <a:pt x="3289" y="2697"/>
                  </a:lnTo>
                  <a:lnTo>
                    <a:pt x="3415" y="2697"/>
                  </a:lnTo>
                  <a:lnTo>
                    <a:pt x="3415" y="2759"/>
                  </a:lnTo>
                  <a:lnTo>
                    <a:pt x="3289" y="2759"/>
                  </a:lnTo>
                  <a:close/>
                  <a:moveTo>
                    <a:pt x="3478" y="2759"/>
                  </a:moveTo>
                  <a:lnTo>
                    <a:pt x="3478" y="2697"/>
                  </a:lnTo>
                  <a:lnTo>
                    <a:pt x="3603" y="2697"/>
                  </a:lnTo>
                  <a:lnTo>
                    <a:pt x="3603" y="2759"/>
                  </a:lnTo>
                  <a:lnTo>
                    <a:pt x="3478" y="2759"/>
                  </a:lnTo>
                  <a:close/>
                  <a:moveTo>
                    <a:pt x="3666" y="2759"/>
                  </a:moveTo>
                  <a:lnTo>
                    <a:pt x="3666" y="2697"/>
                  </a:lnTo>
                  <a:lnTo>
                    <a:pt x="3792" y="2697"/>
                  </a:lnTo>
                  <a:lnTo>
                    <a:pt x="3792" y="2759"/>
                  </a:lnTo>
                  <a:lnTo>
                    <a:pt x="3666" y="2759"/>
                  </a:lnTo>
                  <a:close/>
                  <a:moveTo>
                    <a:pt x="3855" y="2759"/>
                  </a:moveTo>
                  <a:lnTo>
                    <a:pt x="3855" y="2697"/>
                  </a:lnTo>
                  <a:lnTo>
                    <a:pt x="3980" y="2697"/>
                  </a:lnTo>
                  <a:lnTo>
                    <a:pt x="3980" y="2759"/>
                  </a:lnTo>
                  <a:lnTo>
                    <a:pt x="3855" y="2759"/>
                  </a:lnTo>
                  <a:close/>
                  <a:moveTo>
                    <a:pt x="4043" y="2759"/>
                  </a:moveTo>
                  <a:lnTo>
                    <a:pt x="4043" y="2697"/>
                  </a:lnTo>
                  <a:lnTo>
                    <a:pt x="4169" y="2697"/>
                  </a:lnTo>
                  <a:lnTo>
                    <a:pt x="4169" y="2759"/>
                  </a:lnTo>
                  <a:lnTo>
                    <a:pt x="4043" y="2759"/>
                  </a:lnTo>
                  <a:close/>
                  <a:moveTo>
                    <a:pt x="4232" y="2759"/>
                  </a:moveTo>
                  <a:lnTo>
                    <a:pt x="4232" y="2753"/>
                  </a:lnTo>
                  <a:lnTo>
                    <a:pt x="4207" y="2728"/>
                  </a:lnTo>
                  <a:lnTo>
                    <a:pt x="4207" y="2609"/>
                  </a:lnTo>
                  <a:lnTo>
                    <a:pt x="4269" y="2609"/>
                  </a:lnTo>
                  <a:lnTo>
                    <a:pt x="4269" y="2759"/>
                  </a:lnTo>
                  <a:lnTo>
                    <a:pt x="4232" y="2759"/>
                  </a:lnTo>
                  <a:close/>
                  <a:moveTo>
                    <a:pt x="4269" y="2546"/>
                  </a:moveTo>
                  <a:lnTo>
                    <a:pt x="4207" y="2546"/>
                  </a:lnTo>
                  <a:lnTo>
                    <a:pt x="4207" y="2420"/>
                  </a:lnTo>
                  <a:lnTo>
                    <a:pt x="4269" y="2420"/>
                  </a:lnTo>
                  <a:lnTo>
                    <a:pt x="4269" y="2546"/>
                  </a:lnTo>
                  <a:close/>
                  <a:moveTo>
                    <a:pt x="4269" y="2358"/>
                  </a:moveTo>
                  <a:lnTo>
                    <a:pt x="4207" y="2358"/>
                  </a:lnTo>
                  <a:lnTo>
                    <a:pt x="4207" y="2232"/>
                  </a:lnTo>
                  <a:lnTo>
                    <a:pt x="4269" y="2232"/>
                  </a:lnTo>
                  <a:lnTo>
                    <a:pt x="4269" y="2358"/>
                  </a:lnTo>
                  <a:close/>
                  <a:moveTo>
                    <a:pt x="4269" y="2169"/>
                  </a:moveTo>
                  <a:lnTo>
                    <a:pt x="4207" y="2169"/>
                  </a:lnTo>
                  <a:lnTo>
                    <a:pt x="4207" y="2043"/>
                  </a:lnTo>
                  <a:lnTo>
                    <a:pt x="4269" y="2043"/>
                  </a:lnTo>
                  <a:lnTo>
                    <a:pt x="4269" y="2169"/>
                  </a:lnTo>
                  <a:close/>
                  <a:moveTo>
                    <a:pt x="4269" y="1981"/>
                  </a:moveTo>
                  <a:lnTo>
                    <a:pt x="4207" y="1981"/>
                  </a:lnTo>
                  <a:lnTo>
                    <a:pt x="4207" y="1855"/>
                  </a:lnTo>
                  <a:lnTo>
                    <a:pt x="4269" y="1855"/>
                  </a:lnTo>
                  <a:lnTo>
                    <a:pt x="4269" y="1981"/>
                  </a:lnTo>
                  <a:close/>
                  <a:moveTo>
                    <a:pt x="4269" y="1792"/>
                  </a:moveTo>
                  <a:lnTo>
                    <a:pt x="4207" y="1792"/>
                  </a:lnTo>
                  <a:lnTo>
                    <a:pt x="4207" y="1667"/>
                  </a:lnTo>
                  <a:lnTo>
                    <a:pt x="4269" y="1667"/>
                  </a:lnTo>
                  <a:lnTo>
                    <a:pt x="4269" y="1792"/>
                  </a:lnTo>
                  <a:close/>
                  <a:moveTo>
                    <a:pt x="4269" y="1604"/>
                  </a:moveTo>
                  <a:lnTo>
                    <a:pt x="4207" y="1604"/>
                  </a:lnTo>
                  <a:lnTo>
                    <a:pt x="4207" y="1478"/>
                  </a:lnTo>
                  <a:lnTo>
                    <a:pt x="4269" y="1478"/>
                  </a:lnTo>
                  <a:lnTo>
                    <a:pt x="4269" y="1604"/>
                  </a:lnTo>
                  <a:close/>
                  <a:moveTo>
                    <a:pt x="4269" y="1415"/>
                  </a:moveTo>
                  <a:lnTo>
                    <a:pt x="4207" y="1415"/>
                  </a:lnTo>
                  <a:lnTo>
                    <a:pt x="4207" y="1290"/>
                  </a:lnTo>
                  <a:lnTo>
                    <a:pt x="4269" y="1290"/>
                  </a:lnTo>
                  <a:lnTo>
                    <a:pt x="4269" y="1415"/>
                  </a:lnTo>
                  <a:close/>
                  <a:moveTo>
                    <a:pt x="4269" y="1227"/>
                  </a:moveTo>
                  <a:lnTo>
                    <a:pt x="4207" y="1227"/>
                  </a:lnTo>
                  <a:lnTo>
                    <a:pt x="4207" y="1101"/>
                  </a:lnTo>
                  <a:lnTo>
                    <a:pt x="4269" y="1101"/>
                  </a:lnTo>
                  <a:lnTo>
                    <a:pt x="4269" y="1227"/>
                  </a:lnTo>
                  <a:close/>
                  <a:moveTo>
                    <a:pt x="4269" y="1038"/>
                  </a:moveTo>
                  <a:lnTo>
                    <a:pt x="4207" y="1038"/>
                  </a:lnTo>
                  <a:lnTo>
                    <a:pt x="4207" y="913"/>
                  </a:lnTo>
                  <a:lnTo>
                    <a:pt x="4269" y="913"/>
                  </a:lnTo>
                  <a:lnTo>
                    <a:pt x="4269" y="1038"/>
                  </a:lnTo>
                  <a:close/>
                  <a:moveTo>
                    <a:pt x="4269" y="850"/>
                  </a:moveTo>
                  <a:lnTo>
                    <a:pt x="4207" y="850"/>
                  </a:lnTo>
                  <a:lnTo>
                    <a:pt x="4207" y="724"/>
                  </a:lnTo>
                  <a:lnTo>
                    <a:pt x="4269" y="724"/>
                  </a:lnTo>
                  <a:lnTo>
                    <a:pt x="4269" y="850"/>
                  </a:lnTo>
                  <a:close/>
                  <a:moveTo>
                    <a:pt x="4269" y="661"/>
                  </a:moveTo>
                  <a:lnTo>
                    <a:pt x="4207" y="661"/>
                  </a:lnTo>
                  <a:lnTo>
                    <a:pt x="4207" y="536"/>
                  </a:lnTo>
                  <a:lnTo>
                    <a:pt x="4269" y="536"/>
                  </a:lnTo>
                  <a:lnTo>
                    <a:pt x="4269" y="661"/>
                  </a:lnTo>
                  <a:close/>
                  <a:moveTo>
                    <a:pt x="4269" y="473"/>
                  </a:moveTo>
                  <a:lnTo>
                    <a:pt x="4207" y="473"/>
                  </a:lnTo>
                  <a:lnTo>
                    <a:pt x="4207" y="347"/>
                  </a:lnTo>
                  <a:lnTo>
                    <a:pt x="4269" y="347"/>
                  </a:lnTo>
                  <a:lnTo>
                    <a:pt x="4269" y="473"/>
                  </a:lnTo>
                  <a:close/>
                  <a:moveTo>
                    <a:pt x="4269" y="285"/>
                  </a:moveTo>
                  <a:lnTo>
                    <a:pt x="4207" y="285"/>
                  </a:lnTo>
                  <a:lnTo>
                    <a:pt x="4207" y="159"/>
                  </a:lnTo>
                  <a:lnTo>
                    <a:pt x="4269" y="159"/>
                  </a:lnTo>
                  <a:lnTo>
                    <a:pt x="4269" y="285"/>
                  </a:lnTo>
                  <a:close/>
                  <a:moveTo>
                    <a:pt x="4269" y="96"/>
                  </a:moveTo>
                  <a:lnTo>
                    <a:pt x="4207" y="96"/>
                  </a:lnTo>
                  <a:lnTo>
                    <a:pt x="4207" y="62"/>
                  </a:lnTo>
                  <a:lnTo>
                    <a:pt x="4177" y="62"/>
                  </a:lnTo>
                  <a:lnTo>
                    <a:pt x="4177" y="0"/>
                  </a:lnTo>
                  <a:lnTo>
                    <a:pt x="4269" y="0"/>
                  </a:lnTo>
                  <a:lnTo>
                    <a:pt x="4269" y="96"/>
                  </a:lnTo>
                  <a:close/>
                  <a:moveTo>
                    <a:pt x="4115" y="0"/>
                  </a:moveTo>
                  <a:lnTo>
                    <a:pt x="4115" y="62"/>
                  </a:lnTo>
                  <a:lnTo>
                    <a:pt x="3989" y="62"/>
                  </a:lnTo>
                  <a:lnTo>
                    <a:pt x="3989" y="0"/>
                  </a:lnTo>
                  <a:lnTo>
                    <a:pt x="4115" y="0"/>
                  </a:lnTo>
                  <a:close/>
                  <a:moveTo>
                    <a:pt x="3926" y="0"/>
                  </a:moveTo>
                  <a:lnTo>
                    <a:pt x="3926" y="62"/>
                  </a:lnTo>
                  <a:lnTo>
                    <a:pt x="3800" y="62"/>
                  </a:lnTo>
                  <a:lnTo>
                    <a:pt x="3800" y="0"/>
                  </a:lnTo>
                  <a:lnTo>
                    <a:pt x="3926" y="0"/>
                  </a:lnTo>
                  <a:close/>
                  <a:moveTo>
                    <a:pt x="3738" y="0"/>
                  </a:moveTo>
                  <a:lnTo>
                    <a:pt x="3738" y="62"/>
                  </a:lnTo>
                  <a:lnTo>
                    <a:pt x="3612" y="62"/>
                  </a:lnTo>
                  <a:lnTo>
                    <a:pt x="3612" y="0"/>
                  </a:lnTo>
                  <a:lnTo>
                    <a:pt x="3738" y="0"/>
                  </a:lnTo>
                  <a:close/>
                  <a:moveTo>
                    <a:pt x="3549" y="0"/>
                  </a:moveTo>
                  <a:lnTo>
                    <a:pt x="3549" y="62"/>
                  </a:lnTo>
                  <a:lnTo>
                    <a:pt x="3424" y="62"/>
                  </a:lnTo>
                  <a:lnTo>
                    <a:pt x="3424" y="0"/>
                  </a:lnTo>
                  <a:lnTo>
                    <a:pt x="3549" y="0"/>
                  </a:lnTo>
                  <a:close/>
                  <a:moveTo>
                    <a:pt x="3361" y="0"/>
                  </a:moveTo>
                  <a:lnTo>
                    <a:pt x="3361" y="62"/>
                  </a:lnTo>
                  <a:lnTo>
                    <a:pt x="3235" y="62"/>
                  </a:lnTo>
                  <a:lnTo>
                    <a:pt x="3235" y="0"/>
                  </a:lnTo>
                  <a:lnTo>
                    <a:pt x="3361" y="0"/>
                  </a:lnTo>
                  <a:close/>
                  <a:moveTo>
                    <a:pt x="3172" y="0"/>
                  </a:moveTo>
                  <a:lnTo>
                    <a:pt x="3172" y="62"/>
                  </a:lnTo>
                  <a:lnTo>
                    <a:pt x="3047" y="62"/>
                  </a:lnTo>
                  <a:lnTo>
                    <a:pt x="3047" y="0"/>
                  </a:lnTo>
                  <a:lnTo>
                    <a:pt x="3172" y="0"/>
                  </a:lnTo>
                  <a:close/>
                  <a:moveTo>
                    <a:pt x="2984" y="0"/>
                  </a:moveTo>
                  <a:lnTo>
                    <a:pt x="2984" y="62"/>
                  </a:lnTo>
                  <a:lnTo>
                    <a:pt x="2858" y="62"/>
                  </a:lnTo>
                  <a:lnTo>
                    <a:pt x="2858" y="0"/>
                  </a:lnTo>
                  <a:lnTo>
                    <a:pt x="2984" y="0"/>
                  </a:lnTo>
                  <a:close/>
                  <a:moveTo>
                    <a:pt x="2795" y="0"/>
                  </a:moveTo>
                  <a:lnTo>
                    <a:pt x="2795" y="62"/>
                  </a:lnTo>
                  <a:lnTo>
                    <a:pt x="2670" y="62"/>
                  </a:lnTo>
                  <a:lnTo>
                    <a:pt x="2670" y="0"/>
                  </a:lnTo>
                  <a:lnTo>
                    <a:pt x="2795" y="0"/>
                  </a:lnTo>
                  <a:close/>
                  <a:moveTo>
                    <a:pt x="2607" y="0"/>
                  </a:moveTo>
                  <a:lnTo>
                    <a:pt x="2607" y="62"/>
                  </a:lnTo>
                  <a:lnTo>
                    <a:pt x="2481" y="62"/>
                  </a:lnTo>
                  <a:lnTo>
                    <a:pt x="2481" y="0"/>
                  </a:lnTo>
                  <a:lnTo>
                    <a:pt x="2607" y="0"/>
                  </a:lnTo>
                  <a:close/>
                  <a:moveTo>
                    <a:pt x="2419" y="0"/>
                  </a:moveTo>
                  <a:lnTo>
                    <a:pt x="2419" y="62"/>
                  </a:lnTo>
                  <a:lnTo>
                    <a:pt x="2293" y="62"/>
                  </a:lnTo>
                  <a:lnTo>
                    <a:pt x="2293" y="0"/>
                  </a:lnTo>
                  <a:lnTo>
                    <a:pt x="2419" y="0"/>
                  </a:lnTo>
                  <a:close/>
                  <a:moveTo>
                    <a:pt x="2230" y="0"/>
                  </a:moveTo>
                  <a:lnTo>
                    <a:pt x="2230" y="62"/>
                  </a:lnTo>
                  <a:lnTo>
                    <a:pt x="2104" y="62"/>
                  </a:lnTo>
                  <a:lnTo>
                    <a:pt x="2104" y="0"/>
                  </a:lnTo>
                  <a:lnTo>
                    <a:pt x="2230" y="0"/>
                  </a:lnTo>
                  <a:close/>
                  <a:moveTo>
                    <a:pt x="2042" y="0"/>
                  </a:moveTo>
                  <a:lnTo>
                    <a:pt x="2042" y="62"/>
                  </a:lnTo>
                  <a:lnTo>
                    <a:pt x="1916" y="62"/>
                  </a:lnTo>
                  <a:lnTo>
                    <a:pt x="1916" y="0"/>
                  </a:lnTo>
                  <a:lnTo>
                    <a:pt x="2042" y="0"/>
                  </a:lnTo>
                  <a:close/>
                  <a:moveTo>
                    <a:pt x="1853" y="0"/>
                  </a:moveTo>
                  <a:lnTo>
                    <a:pt x="1853" y="62"/>
                  </a:lnTo>
                  <a:lnTo>
                    <a:pt x="1728" y="62"/>
                  </a:lnTo>
                  <a:lnTo>
                    <a:pt x="1728" y="0"/>
                  </a:lnTo>
                  <a:lnTo>
                    <a:pt x="1853" y="0"/>
                  </a:lnTo>
                  <a:close/>
                  <a:moveTo>
                    <a:pt x="1665" y="0"/>
                  </a:moveTo>
                  <a:lnTo>
                    <a:pt x="1665" y="62"/>
                  </a:lnTo>
                  <a:lnTo>
                    <a:pt x="1539" y="62"/>
                  </a:lnTo>
                  <a:lnTo>
                    <a:pt x="1539" y="0"/>
                  </a:lnTo>
                  <a:lnTo>
                    <a:pt x="1665" y="0"/>
                  </a:lnTo>
                  <a:close/>
                  <a:moveTo>
                    <a:pt x="1476" y="0"/>
                  </a:moveTo>
                  <a:lnTo>
                    <a:pt x="1476" y="62"/>
                  </a:lnTo>
                  <a:lnTo>
                    <a:pt x="1351" y="62"/>
                  </a:lnTo>
                  <a:lnTo>
                    <a:pt x="1351" y="0"/>
                  </a:lnTo>
                  <a:lnTo>
                    <a:pt x="1476" y="0"/>
                  </a:lnTo>
                  <a:close/>
                  <a:moveTo>
                    <a:pt x="1288" y="0"/>
                  </a:moveTo>
                  <a:lnTo>
                    <a:pt x="1288" y="62"/>
                  </a:lnTo>
                  <a:lnTo>
                    <a:pt x="1162" y="62"/>
                  </a:lnTo>
                  <a:lnTo>
                    <a:pt x="1162" y="0"/>
                  </a:lnTo>
                  <a:lnTo>
                    <a:pt x="1288" y="0"/>
                  </a:lnTo>
                  <a:close/>
                  <a:moveTo>
                    <a:pt x="1099" y="0"/>
                  </a:moveTo>
                  <a:lnTo>
                    <a:pt x="1099" y="62"/>
                  </a:lnTo>
                  <a:lnTo>
                    <a:pt x="974" y="62"/>
                  </a:lnTo>
                  <a:lnTo>
                    <a:pt x="974" y="0"/>
                  </a:lnTo>
                  <a:lnTo>
                    <a:pt x="1099" y="0"/>
                  </a:lnTo>
                  <a:close/>
                  <a:moveTo>
                    <a:pt x="911" y="0"/>
                  </a:moveTo>
                  <a:lnTo>
                    <a:pt x="911" y="62"/>
                  </a:lnTo>
                  <a:lnTo>
                    <a:pt x="785" y="62"/>
                  </a:lnTo>
                  <a:lnTo>
                    <a:pt x="785" y="0"/>
                  </a:lnTo>
                  <a:lnTo>
                    <a:pt x="911" y="0"/>
                  </a:lnTo>
                  <a:close/>
                  <a:moveTo>
                    <a:pt x="722" y="0"/>
                  </a:moveTo>
                  <a:lnTo>
                    <a:pt x="722" y="62"/>
                  </a:lnTo>
                  <a:lnTo>
                    <a:pt x="597" y="62"/>
                  </a:lnTo>
                  <a:lnTo>
                    <a:pt x="597" y="0"/>
                  </a:lnTo>
                  <a:lnTo>
                    <a:pt x="722" y="0"/>
                  </a:lnTo>
                  <a:close/>
                  <a:moveTo>
                    <a:pt x="534" y="0"/>
                  </a:moveTo>
                  <a:lnTo>
                    <a:pt x="534" y="62"/>
                  </a:lnTo>
                  <a:lnTo>
                    <a:pt x="408" y="62"/>
                  </a:lnTo>
                  <a:lnTo>
                    <a:pt x="408" y="0"/>
                  </a:lnTo>
                  <a:lnTo>
                    <a:pt x="534" y="0"/>
                  </a:lnTo>
                  <a:close/>
                  <a:moveTo>
                    <a:pt x="346" y="0"/>
                  </a:moveTo>
                  <a:lnTo>
                    <a:pt x="346" y="62"/>
                  </a:lnTo>
                  <a:lnTo>
                    <a:pt x="220" y="62"/>
                  </a:lnTo>
                  <a:lnTo>
                    <a:pt x="220" y="0"/>
                  </a:lnTo>
                  <a:lnTo>
                    <a:pt x="346" y="0"/>
                  </a:lnTo>
                  <a:close/>
                </a:path>
              </a:pathLst>
            </a:custGeom>
            <a:solidFill>
              <a:srgbClr val="A6A9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AR"/>
            </a:p>
          </p:txBody>
        </p:sp>
        <p:sp>
          <p:nvSpPr>
            <p:cNvPr id="62" name="Freeform 60"/>
            <p:cNvSpPr>
              <a:spLocks noEditPoints="1"/>
            </p:cNvSpPr>
            <p:nvPr/>
          </p:nvSpPr>
          <p:spPr bwMode="auto">
            <a:xfrm>
              <a:off x="644525" y="685800"/>
              <a:ext cx="1135063" cy="527050"/>
            </a:xfrm>
            <a:custGeom>
              <a:avLst/>
              <a:gdLst>
                <a:gd name="T0" fmla="*/ 903 w 3151"/>
                <a:gd name="T1" fmla="*/ 0 h 1465"/>
                <a:gd name="T2" fmla="*/ 1355 w 3151"/>
                <a:gd name="T3" fmla="*/ 249 h 1465"/>
                <a:gd name="T4" fmla="*/ 1052 w 3151"/>
                <a:gd name="T5" fmla="*/ 547 h 1465"/>
                <a:gd name="T6" fmla="*/ 1203 w 3151"/>
                <a:gd name="T7" fmla="*/ 288 h 1465"/>
                <a:gd name="T8" fmla="*/ 1203 w 3151"/>
                <a:gd name="T9" fmla="*/ 508 h 1465"/>
                <a:gd name="T10" fmla="*/ 1673 w 3151"/>
                <a:gd name="T11" fmla="*/ 192 h 1465"/>
                <a:gd name="T12" fmla="*/ 1896 w 3151"/>
                <a:gd name="T13" fmla="*/ 610 h 1465"/>
                <a:gd name="T14" fmla="*/ 1492 w 3151"/>
                <a:gd name="T15" fmla="*/ 646 h 1465"/>
                <a:gd name="T16" fmla="*/ 1760 w 3151"/>
                <a:gd name="T17" fmla="*/ 682 h 1465"/>
                <a:gd name="T18" fmla="*/ 1535 w 3151"/>
                <a:gd name="T19" fmla="*/ 548 h 1465"/>
                <a:gd name="T20" fmla="*/ 1691 w 3151"/>
                <a:gd name="T21" fmla="*/ 288 h 1465"/>
                <a:gd name="T22" fmla="*/ 1691 w 3151"/>
                <a:gd name="T23" fmla="*/ 508 h 1465"/>
                <a:gd name="T24" fmla="*/ 1759 w 3151"/>
                <a:gd name="T25" fmla="*/ 315 h 1465"/>
                <a:gd name="T26" fmla="*/ 2341 w 3151"/>
                <a:gd name="T27" fmla="*/ 249 h 1465"/>
                <a:gd name="T28" fmla="*/ 2038 w 3151"/>
                <a:gd name="T29" fmla="*/ 547 h 1465"/>
                <a:gd name="T30" fmla="*/ 2189 w 3151"/>
                <a:gd name="T31" fmla="*/ 288 h 1465"/>
                <a:gd name="T32" fmla="*/ 2189 w 3151"/>
                <a:gd name="T33" fmla="*/ 508 h 1465"/>
                <a:gd name="T34" fmla="*/ 391 w 3151"/>
                <a:gd name="T35" fmla="*/ 1107 h 1465"/>
                <a:gd name="T36" fmla="*/ 275 w 3151"/>
                <a:gd name="T37" fmla="*/ 1144 h 1465"/>
                <a:gd name="T38" fmla="*/ 56 w 3151"/>
                <a:gd name="T39" fmla="*/ 1222 h 1465"/>
                <a:gd name="T40" fmla="*/ 340 w 3151"/>
                <a:gd name="T41" fmla="*/ 918 h 1465"/>
                <a:gd name="T42" fmla="*/ 143 w 3151"/>
                <a:gd name="T43" fmla="*/ 974 h 1465"/>
                <a:gd name="T44" fmla="*/ 201 w 3151"/>
                <a:gd name="T45" fmla="*/ 953 h 1465"/>
                <a:gd name="T46" fmla="*/ 1087 w 3151"/>
                <a:gd name="T47" fmla="*/ 1269 h 1465"/>
                <a:gd name="T48" fmla="*/ 909 w 3151"/>
                <a:gd name="T49" fmla="*/ 970 h 1465"/>
                <a:gd name="T50" fmla="*/ 728 w 3151"/>
                <a:gd name="T51" fmla="*/ 1269 h 1465"/>
                <a:gd name="T52" fmla="*/ 611 w 3151"/>
                <a:gd name="T53" fmla="*/ 991 h 1465"/>
                <a:gd name="T54" fmla="*/ 480 w 3151"/>
                <a:gd name="T55" fmla="*/ 873 h 1465"/>
                <a:gd name="T56" fmla="*/ 814 w 3151"/>
                <a:gd name="T57" fmla="*/ 928 h 1465"/>
                <a:gd name="T58" fmla="*/ 1608 w 3151"/>
                <a:gd name="T59" fmla="*/ 1072 h 1465"/>
                <a:gd name="T60" fmla="*/ 1305 w 3151"/>
                <a:gd name="T61" fmla="*/ 1465 h 1465"/>
                <a:gd name="T62" fmla="*/ 1299 w 3151"/>
                <a:gd name="T63" fmla="*/ 914 h 1465"/>
                <a:gd name="T64" fmla="*/ 1305 w 3151"/>
                <a:gd name="T65" fmla="*/ 1062 h 1465"/>
                <a:gd name="T66" fmla="*/ 1468 w 3151"/>
                <a:gd name="T67" fmla="*/ 1153 h 1465"/>
                <a:gd name="T68" fmla="*/ 1914 w 3151"/>
                <a:gd name="T69" fmla="*/ 869 h 1465"/>
                <a:gd name="T70" fmla="*/ 1809 w 3151"/>
                <a:gd name="T71" fmla="*/ 1269 h 1465"/>
                <a:gd name="T72" fmla="*/ 1805 w 3151"/>
                <a:gd name="T73" fmla="*/ 918 h 1465"/>
                <a:gd name="T74" fmla="*/ 2106 w 3151"/>
                <a:gd name="T75" fmla="*/ 1166 h 1465"/>
                <a:gd name="T76" fmla="*/ 2289 w 3151"/>
                <a:gd name="T77" fmla="*/ 1242 h 1465"/>
                <a:gd name="T78" fmla="*/ 2020 w 3151"/>
                <a:gd name="T79" fmla="*/ 921 h 1465"/>
                <a:gd name="T80" fmla="*/ 2355 w 3151"/>
                <a:gd name="T81" fmla="*/ 1107 h 1465"/>
                <a:gd name="T82" fmla="*/ 2242 w 3151"/>
                <a:gd name="T83" fmla="*/ 1033 h 1465"/>
                <a:gd name="T84" fmla="*/ 2693 w 3151"/>
                <a:gd name="T85" fmla="*/ 901 h 1465"/>
                <a:gd name="T86" fmla="*/ 2533 w 3151"/>
                <a:gd name="T87" fmla="*/ 985 h 1465"/>
                <a:gd name="T88" fmla="*/ 2549 w 3151"/>
                <a:gd name="T89" fmla="*/ 1010 h 1465"/>
                <a:gd name="T90" fmla="*/ 2595 w 3151"/>
                <a:gd name="T91" fmla="*/ 1025 h 1465"/>
                <a:gd name="T92" fmla="*/ 2702 w 3151"/>
                <a:gd name="T93" fmla="*/ 1243 h 1465"/>
                <a:gd name="T94" fmla="*/ 2526 w 3151"/>
                <a:gd name="T95" fmla="*/ 1143 h 1465"/>
                <a:gd name="T96" fmla="*/ 2619 w 3151"/>
                <a:gd name="T97" fmla="*/ 1130 h 1465"/>
                <a:gd name="T98" fmla="*/ 2445 w 3151"/>
                <a:gd name="T99" fmla="*/ 1062 h 1465"/>
                <a:gd name="T100" fmla="*/ 2579 w 3151"/>
                <a:gd name="T101" fmla="*/ 865 h 1465"/>
                <a:gd name="T102" fmla="*/ 3151 w 3151"/>
                <a:gd name="T103" fmla="*/ 1269 h 1465"/>
                <a:gd name="T104" fmla="*/ 2845 w 3151"/>
                <a:gd name="T105" fmla="*/ 1248 h 1465"/>
                <a:gd name="T106" fmla="*/ 3039 w 3151"/>
                <a:gd name="T107" fmla="*/ 1021 h 1465"/>
                <a:gd name="T108" fmla="*/ 2821 w 3151"/>
                <a:gd name="T109" fmla="*/ 1007 h 1465"/>
                <a:gd name="T110" fmla="*/ 2980 w 3151"/>
                <a:gd name="T111" fmla="*/ 1114 h 1465"/>
                <a:gd name="T112" fmla="*/ 3039 w 3151"/>
                <a:gd name="T113" fmla="*/ 1127 h 14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151" h="1465">
                  <a:moveTo>
                    <a:pt x="903" y="596"/>
                  </a:moveTo>
                  <a:lnTo>
                    <a:pt x="791" y="596"/>
                  </a:lnTo>
                  <a:lnTo>
                    <a:pt x="791" y="0"/>
                  </a:lnTo>
                  <a:lnTo>
                    <a:pt x="903" y="0"/>
                  </a:lnTo>
                  <a:lnTo>
                    <a:pt x="903" y="596"/>
                  </a:lnTo>
                  <a:close/>
                  <a:moveTo>
                    <a:pt x="1052" y="249"/>
                  </a:moveTo>
                  <a:cubicBezTo>
                    <a:pt x="1092" y="211"/>
                    <a:pt x="1142" y="192"/>
                    <a:pt x="1203" y="192"/>
                  </a:cubicBezTo>
                  <a:cubicBezTo>
                    <a:pt x="1265" y="192"/>
                    <a:pt x="1315" y="211"/>
                    <a:pt x="1355" y="249"/>
                  </a:cubicBezTo>
                  <a:cubicBezTo>
                    <a:pt x="1394" y="286"/>
                    <a:pt x="1414" y="336"/>
                    <a:pt x="1414" y="398"/>
                  </a:cubicBezTo>
                  <a:cubicBezTo>
                    <a:pt x="1414" y="459"/>
                    <a:pt x="1394" y="509"/>
                    <a:pt x="1355" y="547"/>
                  </a:cubicBezTo>
                  <a:cubicBezTo>
                    <a:pt x="1315" y="585"/>
                    <a:pt x="1265" y="604"/>
                    <a:pt x="1203" y="604"/>
                  </a:cubicBezTo>
                  <a:cubicBezTo>
                    <a:pt x="1142" y="604"/>
                    <a:pt x="1092" y="585"/>
                    <a:pt x="1052" y="547"/>
                  </a:cubicBezTo>
                  <a:cubicBezTo>
                    <a:pt x="1012" y="509"/>
                    <a:pt x="993" y="459"/>
                    <a:pt x="993" y="398"/>
                  </a:cubicBezTo>
                  <a:cubicBezTo>
                    <a:pt x="993" y="336"/>
                    <a:pt x="1012" y="286"/>
                    <a:pt x="1052" y="249"/>
                  </a:cubicBezTo>
                  <a:close/>
                  <a:moveTo>
                    <a:pt x="1274" y="317"/>
                  </a:moveTo>
                  <a:cubicBezTo>
                    <a:pt x="1256" y="298"/>
                    <a:pt x="1233" y="288"/>
                    <a:pt x="1203" y="288"/>
                  </a:cubicBezTo>
                  <a:cubicBezTo>
                    <a:pt x="1174" y="288"/>
                    <a:pt x="1151" y="298"/>
                    <a:pt x="1133" y="317"/>
                  </a:cubicBezTo>
                  <a:cubicBezTo>
                    <a:pt x="1115" y="337"/>
                    <a:pt x="1106" y="364"/>
                    <a:pt x="1106" y="398"/>
                  </a:cubicBezTo>
                  <a:cubicBezTo>
                    <a:pt x="1106" y="432"/>
                    <a:pt x="1115" y="459"/>
                    <a:pt x="1133" y="479"/>
                  </a:cubicBezTo>
                  <a:cubicBezTo>
                    <a:pt x="1151" y="498"/>
                    <a:pt x="1174" y="508"/>
                    <a:pt x="1203" y="508"/>
                  </a:cubicBezTo>
                  <a:cubicBezTo>
                    <a:pt x="1233" y="508"/>
                    <a:pt x="1256" y="498"/>
                    <a:pt x="1274" y="479"/>
                  </a:cubicBezTo>
                  <a:cubicBezTo>
                    <a:pt x="1292" y="459"/>
                    <a:pt x="1301" y="432"/>
                    <a:pt x="1301" y="398"/>
                  </a:cubicBezTo>
                  <a:cubicBezTo>
                    <a:pt x="1301" y="364"/>
                    <a:pt x="1292" y="337"/>
                    <a:pt x="1274" y="317"/>
                  </a:cubicBezTo>
                  <a:close/>
                  <a:moveTo>
                    <a:pt x="1673" y="192"/>
                  </a:moveTo>
                  <a:cubicBezTo>
                    <a:pt x="1727" y="192"/>
                    <a:pt x="1766" y="208"/>
                    <a:pt x="1791" y="241"/>
                  </a:cubicBezTo>
                  <a:lnTo>
                    <a:pt x="1791" y="199"/>
                  </a:lnTo>
                  <a:lnTo>
                    <a:pt x="1896" y="199"/>
                  </a:lnTo>
                  <a:lnTo>
                    <a:pt x="1896" y="610"/>
                  </a:lnTo>
                  <a:cubicBezTo>
                    <a:pt x="1896" y="668"/>
                    <a:pt x="1878" y="713"/>
                    <a:pt x="1841" y="748"/>
                  </a:cubicBezTo>
                  <a:cubicBezTo>
                    <a:pt x="1805" y="782"/>
                    <a:pt x="1757" y="799"/>
                    <a:pt x="1696" y="799"/>
                  </a:cubicBezTo>
                  <a:cubicBezTo>
                    <a:pt x="1636" y="799"/>
                    <a:pt x="1589" y="785"/>
                    <a:pt x="1555" y="758"/>
                  </a:cubicBezTo>
                  <a:cubicBezTo>
                    <a:pt x="1520" y="731"/>
                    <a:pt x="1499" y="694"/>
                    <a:pt x="1492" y="646"/>
                  </a:cubicBezTo>
                  <a:lnTo>
                    <a:pt x="1603" y="643"/>
                  </a:lnTo>
                  <a:cubicBezTo>
                    <a:pt x="1605" y="662"/>
                    <a:pt x="1615" y="677"/>
                    <a:pt x="1631" y="688"/>
                  </a:cubicBezTo>
                  <a:cubicBezTo>
                    <a:pt x="1646" y="699"/>
                    <a:pt x="1667" y="704"/>
                    <a:pt x="1692" y="704"/>
                  </a:cubicBezTo>
                  <a:cubicBezTo>
                    <a:pt x="1720" y="704"/>
                    <a:pt x="1743" y="697"/>
                    <a:pt x="1760" y="682"/>
                  </a:cubicBezTo>
                  <a:cubicBezTo>
                    <a:pt x="1776" y="668"/>
                    <a:pt x="1785" y="646"/>
                    <a:pt x="1785" y="619"/>
                  </a:cubicBezTo>
                  <a:lnTo>
                    <a:pt x="1785" y="562"/>
                  </a:lnTo>
                  <a:cubicBezTo>
                    <a:pt x="1759" y="590"/>
                    <a:pt x="1721" y="604"/>
                    <a:pt x="1673" y="604"/>
                  </a:cubicBezTo>
                  <a:cubicBezTo>
                    <a:pt x="1616" y="604"/>
                    <a:pt x="1571" y="585"/>
                    <a:pt x="1535" y="548"/>
                  </a:cubicBezTo>
                  <a:cubicBezTo>
                    <a:pt x="1500" y="510"/>
                    <a:pt x="1482" y="460"/>
                    <a:pt x="1482" y="398"/>
                  </a:cubicBezTo>
                  <a:cubicBezTo>
                    <a:pt x="1482" y="336"/>
                    <a:pt x="1500" y="286"/>
                    <a:pt x="1535" y="249"/>
                  </a:cubicBezTo>
                  <a:cubicBezTo>
                    <a:pt x="1571" y="211"/>
                    <a:pt x="1616" y="192"/>
                    <a:pt x="1673" y="192"/>
                  </a:cubicBezTo>
                  <a:close/>
                  <a:moveTo>
                    <a:pt x="1691" y="288"/>
                  </a:moveTo>
                  <a:cubicBezTo>
                    <a:pt x="1662" y="288"/>
                    <a:pt x="1639" y="297"/>
                    <a:pt x="1622" y="317"/>
                  </a:cubicBezTo>
                  <a:cubicBezTo>
                    <a:pt x="1604" y="336"/>
                    <a:pt x="1595" y="363"/>
                    <a:pt x="1595" y="398"/>
                  </a:cubicBezTo>
                  <a:cubicBezTo>
                    <a:pt x="1595" y="433"/>
                    <a:pt x="1604" y="460"/>
                    <a:pt x="1622" y="479"/>
                  </a:cubicBezTo>
                  <a:cubicBezTo>
                    <a:pt x="1639" y="499"/>
                    <a:pt x="1662" y="508"/>
                    <a:pt x="1691" y="508"/>
                  </a:cubicBezTo>
                  <a:cubicBezTo>
                    <a:pt x="1719" y="508"/>
                    <a:pt x="1742" y="499"/>
                    <a:pt x="1759" y="481"/>
                  </a:cubicBezTo>
                  <a:cubicBezTo>
                    <a:pt x="1776" y="463"/>
                    <a:pt x="1785" y="438"/>
                    <a:pt x="1785" y="407"/>
                  </a:cubicBezTo>
                  <a:lnTo>
                    <a:pt x="1785" y="389"/>
                  </a:lnTo>
                  <a:cubicBezTo>
                    <a:pt x="1785" y="358"/>
                    <a:pt x="1776" y="333"/>
                    <a:pt x="1759" y="315"/>
                  </a:cubicBezTo>
                  <a:cubicBezTo>
                    <a:pt x="1742" y="297"/>
                    <a:pt x="1719" y="288"/>
                    <a:pt x="1691" y="288"/>
                  </a:cubicBezTo>
                  <a:close/>
                  <a:moveTo>
                    <a:pt x="2038" y="249"/>
                  </a:moveTo>
                  <a:cubicBezTo>
                    <a:pt x="2078" y="211"/>
                    <a:pt x="2128" y="192"/>
                    <a:pt x="2189" y="192"/>
                  </a:cubicBezTo>
                  <a:cubicBezTo>
                    <a:pt x="2251" y="192"/>
                    <a:pt x="2301" y="211"/>
                    <a:pt x="2341" y="249"/>
                  </a:cubicBezTo>
                  <a:cubicBezTo>
                    <a:pt x="2380" y="286"/>
                    <a:pt x="2400" y="336"/>
                    <a:pt x="2400" y="398"/>
                  </a:cubicBezTo>
                  <a:cubicBezTo>
                    <a:pt x="2400" y="459"/>
                    <a:pt x="2380" y="509"/>
                    <a:pt x="2341" y="547"/>
                  </a:cubicBezTo>
                  <a:cubicBezTo>
                    <a:pt x="2301" y="585"/>
                    <a:pt x="2251" y="604"/>
                    <a:pt x="2189" y="604"/>
                  </a:cubicBezTo>
                  <a:cubicBezTo>
                    <a:pt x="2128" y="604"/>
                    <a:pt x="2078" y="585"/>
                    <a:pt x="2038" y="547"/>
                  </a:cubicBezTo>
                  <a:cubicBezTo>
                    <a:pt x="1998" y="509"/>
                    <a:pt x="1979" y="459"/>
                    <a:pt x="1979" y="398"/>
                  </a:cubicBezTo>
                  <a:cubicBezTo>
                    <a:pt x="1979" y="336"/>
                    <a:pt x="1998" y="286"/>
                    <a:pt x="2038" y="249"/>
                  </a:cubicBezTo>
                  <a:close/>
                  <a:moveTo>
                    <a:pt x="2260" y="317"/>
                  </a:moveTo>
                  <a:cubicBezTo>
                    <a:pt x="2242" y="298"/>
                    <a:pt x="2219" y="288"/>
                    <a:pt x="2189" y="288"/>
                  </a:cubicBezTo>
                  <a:cubicBezTo>
                    <a:pt x="2160" y="288"/>
                    <a:pt x="2137" y="298"/>
                    <a:pt x="2119" y="317"/>
                  </a:cubicBezTo>
                  <a:cubicBezTo>
                    <a:pt x="2101" y="337"/>
                    <a:pt x="2092" y="364"/>
                    <a:pt x="2092" y="398"/>
                  </a:cubicBezTo>
                  <a:cubicBezTo>
                    <a:pt x="2092" y="432"/>
                    <a:pt x="2101" y="459"/>
                    <a:pt x="2119" y="479"/>
                  </a:cubicBezTo>
                  <a:cubicBezTo>
                    <a:pt x="2137" y="498"/>
                    <a:pt x="2160" y="508"/>
                    <a:pt x="2189" y="508"/>
                  </a:cubicBezTo>
                  <a:cubicBezTo>
                    <a:pt x="2219" y="508"/>
                    <a:pt x="2242" y="498"/>
                    <a:pt x="2260" y="479"/>
                  </a:cubicBezTo>
                  <a:cubicBezTo>
                    <a:pt x="2278" y="459"/>
                    <a:pt x="2287" y="432"/>
                    <a:pt x="2287" y="398"/>
                  </a:cubicBezTo>
                  <a:cubicBezTo>
                    <a:pt x="2287" y="364"/>
                    <a:pt x="2278" y="337"/>
                    <a:pt x="2260" y="317"/>
                  </a:cubicBezTo>
                  <a:close/>
                  <a:moveTo>
                    <a:pt x="391" y="1107"/>
                  </a:moveTo>
                  <a:lnTo>
                    <a:pt x="119" y="1107"/>
                  </a:lnTo>
                  <a:cubicBezTo>
                    <a:pt x="120" y="1132"/>
                    <a:pt x="128" y="1152"/>
                    <a:pt x="142" y="1166"/>
                  </a:cubicBezTo>
                  <a:cubicBezTo>
                    <a:pt x="157" y="1180"/>
                    <a:pt x="177" y="1187"/>
                    <a:pt x="202" y="1187"/>
                  </a:cubicBezTo>
                  <a:cubicBezTo>
                    <a:pt x="242" y="1187"/>
                    <a:pt x="266" y="1173"/>
                    <a:pt x="275" y="1144"/>
                  </a:cubicBezTo>
                  <a:lnTo>
                    <a:pt x="387" y="1149"/>
                  </a:lnTo>
                  <a:cubicBezTo>
                    <a:pt x="380" y="1187"/>
                    <a:pt x="360" y="1218"/>
                    <a:pt x="326" y="1242"/>
                  </a:cubicBezTo>
                  <a:cubicBezTo>
                    <a:pt x="292" y="1266"/>
                    <a:pt x="251" y="1278"/>
                    <a:pt x="205" y="1278"/>
                  </a:cubicBezTo>
                  <a:cubicBezTo>
                    <a:pt x="143" y="1278"/>
                    <a:pt x="94" y="1259"/>
                    <a:pt x="56" y="1222"/>
                  </a:cubicBezTo>
                  <a:cubicBezTo>
                    <a:pt x="19" y="1185"/>
                    <a:pt x="0" y="1134"/>
                    <a:pt x="0" y="1072"/>
                  </a:cubicBezTo>
                  <a:cubicBezTo>
                    <a:pt x="0" y="1008"/>
                    <a:pt x="19" y="958"/>
                    <a:pt x="56" y="921"/>
                  </a:cubicBezTo>
                  <a:cubicBezTo>
                    <a:pt x="93" y="884"/>
                    <a:pt x="142" y="865"/>
                    <a:pt x="202" y="865"/>
                  </a:cubicBezTo>
                  <a:cubicBezTo>
                    <a:pt x="260" y="865"/>
                    <a:pt x="306" y="883"/>
                    <a:pt x="340" y="918"/>
                  </a:cubicBezTo>
                  <a:cubicBezTo>
                    <a:pt x="374" y="953"/>
                    <a:pt x="391" y="1001"/>
                    <a:pt x="391" y="1062"/>
                  </a:cubicBezTo>
                  <a:lnTo>
                    <a:pt x="391" y="1107"/>
                  </a:lnTo>
                  <a:close/>
                  <a:moveTo>
                    <a:pt x="201" y="953"/>
                  </a:moveTo>
                  <a:cubicBezTo>
                    <a:pt x="177" y="953"/>
                    <a:pt x="158" y="960"/>
                    <a:pt x="143" y="974"/>
                  </a:cubicBezTo>
                  <a:cubicBezTo>
                    <a:pt x="129" y="988"/>
                    <a:pt x="120" y="1007"/>
                    <a:pt x="119" y="1033"/>
                  </a:cubicBezTo>
                  <a:lnTo>
                    <a:pt x="278" y="1033"/>
                  </a:lnTo>
                  <a:cubicBezTo>
                    <a:pt x="277" y="1007"/>
                    <a:pt x="270" y="988"/>
                    <a:pt x="257" y="974"/>
                  </a:cubicBezTo>
                  <a:cubicBezTo>
                    <a:pt x="244" y="960"/>
                    <a:pt x="226" y="953"/>
                    <a:pt x="201" y="953"/>
                  </a:cubicBezTo>
                  <a:close/>
                  <a:moveTo>
                    <a:pt x="936" y="865"/>
                  </a:moveTo>
                  <a:cubicBezTo>
                    <a:pt x="982" y="865"/>
                    <a:pt x="1018" y="880"/>
                    <a:pt x="1046" y="909"/>
                  </a:cubicBezTo>
                  <a:cubicBezTo>
                    <a:pt x="1073" y="938"/>
                    <a:pt x="1087" y="977"/>
                    <a:pt x="1087" y="1026"/>
                  </a:cubicBezTo>
                  <a:lnTo>
                    <a:pt x="1087" y="1269"/>
                  </a:lnTo>
                  <a:lnTo>
                    <a:pt x="975" y="1269"/>
                  </a:lnTo>
                  <a:lnTo>
                    <a:pt x="975" y="1049"/>
                  </a:lnTo>
                  <a:cubicBezTo>
                    <a:pt x="975" y="1023"/>
                    <a:pt x="969" y="1004"/>
                    <a:pt x="958" y="990"/>
                  </a:cubicBezTo>
                  <a:cubicBezTo>
                    <a:pt x="946" y="976"/>
                    <a:pt x="930" y="970"/>
                    <a:pt x="909" y="970"/>
                  </a:cubicBezTo>
                  <a:cubicBezTo>
                    <a:pt x="889" y="970"/>
                    <a:pt x="874" y="976"/>
                    <a:pt x="862" y="987"/>
                  </a:cubicBezTo>
                  <a:cubicBezTo>
                    <a:pt x="849" y="999"/>
                    <a:pt x="842" y="1015"/>
                    <a:pt x="840" y="1036"/>
                  </a:cubicBezTo>
                  <a:lnTo>
                    <a:pt x="840" y="1269"/>
                  </a:lnTo>
                  <a:lnTo>
                    <a:pt x="728" y="1269"/>
                  </a:lnTo>
                  <a:lnTo>
                    <a:pt x="728" y="1049"/>
                  </a:lnTo>
                  <a:cubicBezTo>
                    <a:pt x="728" y="1024"/>
                    <a:pt x="722" y="1004"/>
                    <a:pt x="711" y="990"/>
                  </a:cubicBezTo>
                  <a:cubicBezTo>
                    <a:pt x="700" y="977"/>
                    <a:pt x="684" y="970"/>
                    <a:pt x="663" y="970"/>
                  </a:cubicBezTo>
                  <a:cubicBezTo>
                    <a:pt x="641" y="970"/>
                    <a:pt x="624" y="977"/>
                    <a:pt x="611" y="991"/>
                  </a:cubicBezTo>
                  <a:cubicBezTo>
                    <a:pt x="598" y="1006"/>
                    <a:pt x="592" y="1025"/>
                    <a:pt x="592" y="1049"/>
                  </a:cubicBezTo>
                  <a:lnTo>
                    <a:pt x="592" y="1269"/>
                  </a:lnTo>
                  <a:lnTo>
                    <a:pt x="480" y="1269"/>
                  </a:lnTo>
                  <a:lnTo>
                    <a:pt x="480" y="873"/>
                  </a:lnTo>
                  <a:lnTo>
                    <a:pt x="586" y="873"/>
                  </a:lnTo>
                  <a:lnTo>
                    <a:pt x="586" y="914"/>
                  </a:lnTo>
                  <a:cubicBezTo>
                    <a:pt x="606" y="881"/>
                    <a:pt x="641" y="865"/>
                    <a:pt x="690" y="865"/>
                  </a:cubicBezTo>
                  <a:cubicBezTo>
                    <a:pt x="746" y="865"/>
                    <a:pt x="787" y="886"/>
                    <a:pt x="814" y="928"/>
                  </a:cubicBezTo>
                  <a:cubicBezTo>
                    <a:pt x="841" y="886"/>
                    <a:pt x="882" y="865"/>
                    <a:pt x="936" y="865"/>
                  </a:cubicBezTo>
                  <a:close/>
                  <a:moveTo>
                    <a:pt x="1416" y="865"/>
                  </a:moveTo>
                  <a:cubicBezTo>
                    <a:pt x="1473" y="865"/>
                    <a:pt x="1519" y="884"/>
                    <a:pt x="1555" y="922"/>
                  </a:cubicBezTo>
                  <a:cubicBezTo>
                    <a:pt x="1590" y="960"/>
                    <a:pt x="1608" y="1010"/>
                    <a:pt x="1608" y="1072"/>
                  </a:cubicBezTo>
                  <a:cubicBezTo>
                    <a:pt x="1608" y="1133"/>
                    <a:pt x="1590" y="1183"/>
                    <a:pt x="1555" y="1221"/>
                  </a:cubicBezTo>
                  <a:cubicBezTo>
                    <a:pt x="1519" y="1259"/>
                    <a:pt x="1473" y="1278"/>
                    <a:pt x="1416" y="1278"/>
                  </a:cubicBezTo>
                  <a:cubicBezTo>
                    <a:pt x="1368" y="1278"/>
                    <a:pt x="1331" y="1264"/>
                    <a:pt x="1305" y="1236"/>
                  </a:cubicBezTo>
                  <a:lnTo>
                    <a:pt x="1305" y="1465"/>
                  </a:lnTo>
                  <a:lnTo>
                    <a:pt x="1193" y="1465"/>
                  </a:lnTo>
                  <a:lnTo>
                    <a:pt x="1193" y="873"/>
                  </a:lnTo>
                  <a:lnTo>
                    <a:pt x="1299" y="873"/>
                  </a:lnTo>
                  <a:lnTo>
                    <a:pt x="1299" y="914"/>
                  </a:lnTo>
                  <a:cubicBezTo>
                    <a:pt x="1323" y="882"/>
                    <a:pt x="1363" y="865"/>
                    <a:pt x="1416" y="865"/>
                  </a:cubicBezTo>
                  <a:close/>
                  <a:moveTo>
                    <a:pt x="1399" y="961"/>
                  </a:moveTo>
                  <a:cubicBezTo>
                    <a:pt x="1370" y="961"/>
                    <a:pt x="1348" y="970"/>
                    <a:pt x="1331" y="988"/>
                  </a:cubicBezTo>
                  <a:cubicBezTo>
                    <a:pt x="1314" y="1007"/>
                    <a:pt x="1305" y="1031"/>
                    <a:pt x="1305" y="1062"/>
                  </a:cubicBezTo>
                  <a:lnTo>
                    <a:pt x="1305" y="1081"/>
                  </a:lnTo>
                  <a:cubicBezTo>
                    <a:pt x="1305" y="1112"/>
                    <a:pt x="1314" y="1137"/>
                    <a:pt x="1331" y="1155"/>
                  </a:cubicBezTo>
                  <a:cubicBezTo>
                    <a:pt x="1348" y="1173"/>
                    <a:pt x="1370" y="1182"/>
                    <a:pt x="1399" y="1182"/>
                  </a:cubicBezTo>
                  <a:cubicBezTo>
                    <a:pt x="1427" y="1182"/>
                    <a:pt x="1450" y="1172"/>
                    <a:pt x="1468" y="1153"/>
                  </a:cubicBezTo>
                  <a:cubicBezTo>
                    <a:pt x="1486" y="1133"/>
                    <a:pt x="1494" y="1106"/>
                    <a:pt x="1494" y="1072"/>
                  </a:cubicBezTo>
                  <a:cubicBezTo>
                    <a:pt x="1494" y="1037"/>
                    <a:pt x="1486" y="1010"/>
                    <a:pt x="1468" y="990"/>
                  </a:cubicBezTo>
                  <a:cubicBezTo>
                    <a:pt x="1450" y="971"/>
                    <a:pt x="1427" y="961"/>
                    <a:pt x="1399" y="961"/>
                  </a:cubicBezTo>
                  <a:close/>
                  <a:moveTo>
                    <a:pt x="1914" y="869"/>
                  </a:moveTo>
                  <a:lnTo>
                    <a:pt x="1914" y="977"/>
                  </a:lnTo>
                  <a:cubicBezTo>
                    <a:pt x="1882" y="977"/>
                    <a:pt x="1856" y="986"/>
                    <a:pt x="1837" y="1002"/>
                  </a:cubicBezTo>
                  <a:cubicBezTo>
                    <a:pt x="1818" y="1019"/>
                    <a:pt x="1809" y="1041"/>
                    <a:pt x="1809" y="1069"/>
                  </a:cubicBezTo>
                  <a:lnTo>
                    <a:pt x="1809" y="1269"/>
                  </a:lnTo>
                  <a:lnTo>
                    <a:pt x="1697" y="1269"/>
                  </a:lnTo>
                  <a:lnTo>
                    <a:pt x="1697" y="873"/>
                  </a:lnTo>
                  <a:lnTo>
                    <a:pt x="1805" y="873"/>
                  </a:lnTo>
                  <a:lnTo>
                    <a:pt x="1805" y="918"/>
                  </a:lnTo>
                  <a:cubicBezTo>
                    <a:pt x="1826" y="886"/>
                    <a:pt x="1862" y="869"/>
                    <a:pt x="1914" y="869"/>
                  </a:cubicBezTo>
                  <a:close/>
                  <a:moveTo>
                    <a:pt x="2355" y="1107"/>
                  </a:moveTo>
                  <a:lnTo>
                    <a:pt x="2082" y="1107"/>
                  </a:lnTo>
                  <a:cubicBezTo>
                    <a:pt x="2084" y="1132"/>
                    <a:pt x="2091" y="1152"/>
                    <a:pt x="2106" y="1166"/>
                  </a:cubicBezTo>
                  <a:cubicBezTo>
                    <a:pt x="2120" y="1180"/>
                    <a:pt x="2140" y="1187"/>
                    <a:pt x="2165" y="1187"/>
                  </a:cubicBezTo>
                  <a:cubicBezTo>
                    <a:pt x="2205" y="1187"/>
                    <a:pt x="2229" y="1173"/>
                    <a:pt x="2238" y="1144"/>
                  </a:cubicBezTo>
                  <a:lnTo>
                    <a:pt x="2351" y="1149"/>
                  </a:lnTo>
                  <a:cubicBezTo>
                    <a:pt x="2344" y="1187"/>
                    <a:pt x="2323" y="1218"/>
                    <a:pt x="2289" y="1242"/>
                  </a:cubicBezTo>
                  <a:cubicBezTo>
                    <a:pt x="2255" y="1266"/>
                    <a:pt x="2215" y="1278"/>
                    <a:pt x="2168" y="1278"/>
                  </a:cubicBezTo>
                  <a:cubicBezTo>
                    <a:pt x="2107" y="1278"/>
                    <a:pt x="2058" y="1259"/>
                    <a:pt x="2020" y="1222"/>
                  </a:cubicBezTo>
                  <a:cubicBezTo>
                    <a:pt x="1982" y="1185"/>
                    <a:pt x="1964" y="1134"/>
                    <a:pt x="1964" y="1072"/>
                  </a:cubicBezTo>
                  <a:cubicBezTo>
                    <a:pt x="1964" y="1008"/>
                    <a:pt x="1982" y="958"/>
                    <a:pt x="2020" y="921"/>
                  </a:cubicBezTo>
                  <a:cubicBezTo>
                    <a:pt x="2057" y="884"/>
                    <a:pt x="2105" y="865"/>
                    <a:pt x="2165" y="865"/>
                  </a:cubicBezTo>
                  <a:cubicBezTo>
                    <a:pt x="2223" y="865"/>
                    <a:pt x="2269" y="883"/>
                    <a:pt x="2303" y="918"/>
                  </a:cubicBezTo>
                  <a:cubicBezTo>
                    <a:pt x="2338" y="953"/>
                    <a:pt x="2355" y="1001"/>
                    <a:pt x="2355" y="1062"/>
                  </a:cubicBezTo>
                  <a:lnTo>
                    <a:pt x="2355" y="1107"/>
                  </a:lnTo>
                  <a:close/>
                  <a:moveTo>
                    <a:pt x="2165" y="953"/>
                  </a:moveTo>
                  <a:cubicBezTo>
                    <a:pt x="2140" y="953"/>
                    <a:pt x="2121" y="960"/>
                    <a:pt x="2107" y="974"/>
                  </a:cubicBezTo>
                  <a:cubicBezTo>
                    <a:pt x="2092" y="988"/>
                    <a:pt x="2084" y="1007"/>
                    <a:pt x="2082" y="1033"/>
                  </a:cubicBezTo>
                  <a:lnTo>
                    <a:pt x="2242" y="1033"/>
                  </a:lnTo>
                  <a:cubicBezTo>
                    <a:pt x="2241" y="1007"/>
                    <a:pt x="2234" y="988"/>
                    <a:pt x="2221" y="974"/>
                  </a:cubicBezTo>
                  <a:cubicBezTo>
                    <a:pt x="2208" y="960"/>
                    <a:pt x="2189" y="953"/>
                    <a:pt x="2165" y="953"/>
                  </a:cubicBezTo>
                  <a:close/>
                  <a:moveTo>
                    <a:pt x="2579" y="865"/>
                  </a:moveTo>
                  <a:cubicBezTo>
                    <a:pt x="2628" y="865"/>
                    <a:pt x="2666" y="877"/>
                    <a:pt x="2693" y="901"/>
                  </a:cubicBezTo>
                  <a:cubicBezTo>
                    <a:pt x="2721" y="924"/>
                    <a:pt x="2736" y="955"/>
                    <a:pt x="2740" y="993"/>
                  </a:cubicBezTo>
                  <a:lnTo>
                    <a:pt x="2628" y="1000"/>
                  </a:lnTo>
                  <a:cubicBezTo>
                    <a:pt x="2627" y="967"/>
                    <a:pt x="2610" y="951"/>
                    <a:pt x="2578" y="951"/>
                  </a:cubicBezTo>
                  <a:cubicBezTo>
                    <a:pt x="2548" y="951"/>
                    <a:pt x="2533" y="962"/>
                    <a:pt x="2533" y="985"/>
                  </a:cubicBezTo>
                  <a:cubicBezTo>
                    <a:pt x="2533" y="988"/>
                    <a:pt x="2533" y="991"/>
                    <a:pt x="2533" y="993"/>
                  </a:cubicBezTo>
                  <a:cubicBezTo>
                    <a:pt x="2534" y="996"/>
                    <a:pt x="2535" y="998"/>
                    <a:pt x="2537" y="1000"/>
                  </a:cubicBezTo>
                  <a:cubicBezTo>
                    <a:pt x="2539" y="1002"/>
                    <a:pt x="2540" y="1004"/>
                    <a:pt x="2542" y="1006"/>
                  </a:cubicBezTo>
                  <a:cubicBezTo>
                    <a:pt x="2543" y="1007"/>
                    <a:pt x="2546" y="1009"/>
                    <a:pt x="2549" y="1010"/>
                  </a:cubicBezTo>
                  <a:cubicBezTo>
                    <a:pt x="2553" y="1012"/>
                    <a:pt x="2556" y="1013"/>
                    <a:pt x="2558" y="1014"/>
                  </a:cubicBezTo>
                  <a:cubicBezTo>
                    <a:pt x="2561" y="1015"/>
                    <a:pt x="2564" y="1016"/>
                    <a:pt x="2569" y="1018"/>
                  </a:cubicBezTo>
                  <a:cubicBezTo>
                    <a:pt x="2574" y="1019"/>
                    <a:pt x="2578" y="1021"/>
                    <a:pt x="2581" y="1021"/>
                  </a:cubicBezTo>
                  <a:cubicBezTo>
                    <a:pt x="2584" y="1022"/>
                    <a:pt x="2589" y="1023"/>
                    <a:pt x="2595" y="1025"/>
                  </a:cubicBezTo>
                  <a:cubicBezTo>
                    <a:pt x="2601" y="1026"/>
                    <a:pt x="2606" y="1028"/>
                    <a:pt x="2610" y="1029"/>
                  </a:cubicBezTo>
                  <a:cubicBezTo>
                    <a:pt x="2655" y="1040"/>
                    <a:pt x="2689" y="1055"/>
                    <a:pt x="2712" y="1071"/>
                  </a:cubicBezTo>
                  <a:cubicBezTo>
                    <a:pt x="2734" y="1088"/>
                    <a:pt x="2745" y="1113"/>
                    <a:pt x="2745" y="1146"/>
                  </a:cubicBezTo>
                  <a:cubicBezTo>
                    <a:pt x="2745" y="1187"/>
                    <a:pt x="2731" y="1219"/>
                    <a:pt x="2702" y="1243"/>
                  </a:cubicBezTo>
                  <a:cubicBezTo>
                    <a:pt x="2673" y="1266"/>
                    <a:pt x="2633" y="1278"/>
                    <a:pt x="2582" y="1278"/>
                  </a:cubicBezTo>
                  <a:cubicBezTo>
                    <a:pt x="2532" y="1278"/>
                    <a:pt x="2492" y="1267"/>
                    <a:pt x="2463" y="1245"/>
                  </a:cubicBezTo>
                  <a:cubicBezTo>
                    <a:pt x="2434" y="1222"/>
                    <a:pt x="2418" y="1190"/>
                    <a:pt x="2414" y="1149"/>
                  </a:cubicBezTo>
                  <a:lnTo>
                    <a:pt x="2526" y="1143"/>
                  </a:lnTo>
                  <a:cubicBezTo>
                    <a:pt x="2527" y="1176"/>
                    <a:pt x="2546" y="1192"/>
                    <a:pt x="2583" y="1192"/>
                  </a:cubicBezTo>
                  <a:cubicBezTo>
                    <a:pt x="2598" y="1192"/>
                    <a:pt x="2611" y="1189"/>
                    <a:pt x="2620" y="1182"/>
                  </a:cubicBezTo>
                  <a:cubicBezTo>
                    <a:pt x="2629" y="1176"/>
                    <a:pt x="2633" y="1167"/>
                    <a:pt x="2633" y="1156"/>
                  </a:cubicBezTo>
                  <a:cubicBezTo>
                    <a:pt x="2633" y="1144"/>
                    <a:pt x="2628" y="1136"/>
                    <a:pt x="2619" y="1130"/>
                  </a:cubicBezTo>
                  <a:cubicBezTo>
                    <a:pt x="2609" y="1124"/>
                    <a:pt x="2590" y="1118"/>
                    <a:pt x="2561" y="1111"/>
                  </a:cubicBezTo>
                  <a:cubicBezTo>
                    <a:pt x="2540" y="1106"/>
                    <a:pt x="2524" y="1101"/>
                    <a:pt x="2513" y="1098"/>
                  </a:cubicBezTo>
                  <a:cubicBezTo>
                    <a:pt x="2501" y="1094"/>
                    <a:pt x="2489" y="1089"/>
                    <a:pt x="2475" y="1083"/>
                  </a:cubicBezTo>
                  <a:cubicBezTo>
                    <a:pt x="2462" y="1076"/>
                    <a:pt x="2452" y="1069"/>
                    <a:pt x="2445" y="1062"/>
                  </a:cubicBezTo>
                  <a:cubicBezTo>
                    <a:pt x="2438" y="1054"/>
                    <a:pt x="2433" y="1044"/>
                    <a:pt x="2428" y="1032"/>
                  </a:cubicBezTo>
                  <a:cubicBezTo>
                    <a:pt x="2423" y="1020"/>
                    <a:pt x="2421" y="1006"/>
                    <a:pt x="2421" y="990"/>
                  </a:cubicBezTo>
                  <a:cubicBezTo>
                    <a:pt x="2421" y="952"/>
                    <a:pt x="2435" y="922"/>
                    <a:pt x="2463" y="899"/>
                  </a:cubicBezTo>
                  <a:cubicBezTo>
                    <a:pt x="2491" y="877"/>
                    <a:pt x="2530" y="865"/>
                    <a:pt x="2579" y="865"/>
                  </a:cubicBezTo>
                  <a:close/>
                  <a:moveTo>
                    <a:pt x="2986" y="865"/>
                  </a:moveTo>
                  <a:cubicBezTo>
                    <a:pt x="3040" y="865"/>
                    <a:pt x="3081" y="879"/>
                    <a:pt x="3109" y="906"/>
                  </a:cubicBezTo>
                  <a:cubicBezTo>
                    <a:pt x="3137" y="933"/>
                    <a:pt x="3151" y="973"/>
                    <a:pt x="3151" y="1025"/>
                  </a:cubicBezTo>
                  <a:lnTo>
                    <a:pt x="3151" y="1269"/>
                  </a:lnTo>
                  <a:lnTo>
                    <a:pt x="3043" y="1269"/>
                  </a:lnTo>
                  <a:lnTo>
                    <a:pt x="3043" y="1237"/>
                  </a:lnTo>
                  <a:cubicBezTo>
                    <a:pt x="3017" y="1264"/>
                    <a:pt x="2983" y="1278"/>
                    <a:pt x="2942" y="1278"/>
                  </a:cubicBezTo>
                  <a:cubicBezTo>
                    <a:pt x="2901" y="1278"/>
                    <a:pt x="2869" y="1268"/>
                    <a:pt x="2845" y="1248"/>
                  </a:cubicBezTo>
                  <a:cubicBezTo>
                    <a:pt x="2822" y="1227"/>
                    <a:pt x="2810" y="1198"/>
                    <a:pt x="2810" y="1161"/>
                  </a:cubicBezTo>
                  <a:cubicBezTo>
                    <a:pt x="2810" y="1085"/>
                    <a:pt x="2863" y="1045"/>
                    <a:pt x="2969" y="1040"/>
                  </a:cubicBezTo>
                  <a:lnTo>
                    <a:pt x="3039" y="1036"/>
                  </a:lnTo>
                  <a:lnTo>
                    <a:pt x="3039" y="1021"/>
                  </a:lnTo>
                  <a:cubicBezTo>
                    <a:pt x="3039" y="980"/>
                    <a:pt x="3022" y="960"/>
                    <a:pt x="2988" y="960"/>
                  </a:cubicBezTo>
                  <a:cubicBezTo>
                    <a:pt x="2970" y="960"/>
                    <a:pt x="2956" y="965"/>
                    <a:pt x="2947" y="975"/>
                  </a:cubicBezTo>
                  <a:cubicBezTo>
                    <a:pt x="2937" y="985"/>
                    <a:pt x="2933" y="997"/>
                    <a:pt x="2933" y="1012"/>
                  </a:cubicBezTo>
                  <a:lnTo>
                    <a:pt x="2821" y="1007"/>
                  </a:lnTo>
                  <a:cubicBezTo>
                    <a:pt x="2821" y="970"/>
                    <a:pt x="2836" y="938"/>
                    <a:pt x="2867" y="909"/>
                  </a:cubicBezTo>
                  <a:cubicBezTo>
                    <a:pt x="2898" y="880"/>
                    <a:pt x="2938" y="865"/>
                    <a:pt x="2986" y="865"/>
                  </a:cubicBezTo>
                  <a:close/>
                  <a:moveTo>
                    <a:pt x="3039" y="1110"/>
                  </a:moveTo>
                  <a:lnTo>
                    <a:pt x="2980" y="1114"/>
                  </a:lnTo>
                  <a:cubicBezTo>
                    <a:pt x="2941" y="1115"/>
                    <a:pt x="2922" y="1129"/>
                    <a:pt x="2922" y="1155"/>
                  </a:cubicBezTo>
                  <a:cubicBezTo>
                    <a:pt x="2922" y="1179"/>
                    <a:pt x="2937" y="1191"/>
                    <a:pt x="2968" y="1191"/>
                  </a:cubicBezTo>
                  <a:cubicBezTo>
                    <a:pt x="2989" y="1191"/>
                    <a:pt x="3006" y="1186"/>
                    <a:pt x="3019" y="1174"/>
                  </a:cubicBezTo>
                  <a:cubicBezTo>
                    <a:pt x="3033" y="1163"/>
                    <a:pt x="3039" y="1147"/>
                    <a:pt x="3039" y="1127"/>
                  </a:cubicBezTo>
                  <a:lnTo>
                    <a:pt x="3039" y="1110"/>
                  </a:lnTo>
                  <a:close/>
                </a:path>
              </a:pathLst>
            </a:custGeom>
            <a:solidFill>
              <a:srgbClr val="D0D2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AR"/>
            </a:p>
          </p:txBody>
        </p:sp>
      </p:grpSp>
      <p:sp>
        <p:nvSpPr>
          <p:cNvPr id="141" name="Rectangle 63"/>
          <p:cNvSpPr>
            <a:spLocks noChangeArrowheads="1"/>
          </p:cNvSpPr>
          <p:nvPr/>
        </p:nvSpPr>
        <p:spPr bwMode="auto">
          <a:xfrm>
            <a:off x="-1587" y="7119407"/>
            <a:ext cx="9613900" cy="420973"/>
          </a:xfrm>
          <a:prstGeom prst="rect">
            <a:avLst/>
          </a:pr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 dirty="0"/>
          </a:p>
        </p:txBody>
      </p:sp>
      <p:pic>
        <p:nvPicPr>
          <p:cNvPr id="165" name="Imagen 16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49714" y="420347"/>
            <a:ext cx="1017382" cy="1014754"/>
          </a:xfrm>
          <a:prstGeom prst="rect">
            <a:avLst/>
          </a:prstGeom>
        </p:spPr>
      </p:pic>
      <p:grpSp>
        <p:nvGrpSpPr>
          <p:cNvPr id="166" name="Grupo 165"/>
          <p:cNvGrpSpPr/>
          <p:nvPr/>
        </p:nvGrpSpPr>
        <p:grpSpPr>
          <a:xfrm>
            <a:off x="444500" y="1734292"/>
            <a:ext cx="4972408" cy="173352"/>
            <a:chOff x="1099367" y="2571673"/>
            <a:chExt cx="5664600" cy="197484"/>
          </a:xfrm>
        </p:grpSpPr>
        <p:sp>
          <p:nvSpPr>
            <p:cNvPr id="167" name="Rectangle 9"/>
            <p:cNvSpPr>
              <a:spLocks noChangeArrowheads="1"/>
            </p:cNvSpPr>
            <p:nvPr/>
          </p:nvSpPr>
          <p:spPr bwMode="auto">
            <a:xfrm>
              <a:off x="1996809" y="2595715"/>
              <a:ext cx="170009" cy="173442"/>
            </a:xfrm>
            <a:prstGeom prst="rect">
              <a:avLst/>
            </a:prstGeom>
            <a:solidFill>
              <a:srgbClr val="FF1628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AR"/>
            </a:p>
          </p:txBody>
        </p:sp>
        <p:sp>
          <p:nvSpPr>
            <p:cNvPr id="168" name="Freeform 10"/>
            <p:cNvSpPr>
              <a:spLocks noEditPoints="1"/>
            </p:cNvSpPr>
            <p:nvPr/>
          </p:nvSpPr>
          <p:spPr bwMode="auto">
            <a:xfrm>
              <a:off x="1099367" y="2612887"/>
              <a:ext cx="717813" cy="152835"/>
            </a:xfrm>
            <a:custGeom>
              <a:avLst/>
              <a:gdLst>
                <a:gd name="T0" fmla="*/ 49 w 1843"/>
                <a:gd name="T1" fmla="*/ 213 h 384"/>
                <a:gd name="T2" fmla="*/ 205 w 1843"/>
                <a:gd name="T3" fmla="*/ 167 h 384"/>
                <a:gd name="T4" fmla="*/ 49 w 1843"/>
                <a:gd name="T5" fmla="*/ 53 h 384"/>
                <a:gd name="T6" fmla="*/ 219 w 1843"/>
                <a:gd name="T7" fmla="*/ 7 h 384"/>
                <a:gd name="T8" fmla="*/ 0 w 1843"/>
                <a:gd name="T9" fmla="*/ 377 h 384"/>
                <a:gd name="T10" fmla="*/ 221 w 1843"/>
                <a:gd name="T11" fmla="*/ 330 h 384"/>
                <a:gd name="T12" fmla="*/ 518 w 1843"/>
                <a:gd name="T13" fmla="*/ 7 h 384"/>
                <a:gd name="T14" fmla="*/ 250 w 1843"/>
                <a:gd name="T15" fmla="*/ 53 h 384"/>
                <a:gd name="T16" fmla="*/ 359 w 1843"/>
                <a:gd name="T17" fmla="*/ 377 h 384"/>
                <a:gd name="T18" fmla="*/ 408 w 1843"/>
                <a:gd name="T19" fmla="*/ 53 h 384"/>
                <a:gd name="T20" fmla="*/ 518 w 1843"/>
                <a:gd name="T21" fmla="*/ 7 h 384"/>
                <a:gd name="T22" fmla="*/ 836 w 1843"/>
                <a:gd name="T23" fmla="*/ 377 h 384"/>
                <a:gd name="T24" fmla="*/ 642 w 1843"/>
                <a:gd name="T25" fmla="*/ 7 h 384"/>
                <a:gd name="T26" fmla="*/ 556 w 1843"/>
                <a:gd name="T27" fmla="*/ 377 h 384"/>
                <a:gd name="T28" fmla="*/ 753 w 1843"/>
                <a:gd name="T29" fmla="*/ 294 h 384"/>
                <a:gd name="T30" fmla="*/ 603 w 1843"/>
                <a:gd name="T31" fmla="*/ 248 h 384"/>
                <a:gd name="T32" fmla="*/ 736 w 1843"/>
                <a:gd name="T33" fmla="*/ 248 h 384"/>
                <a:gd name="T34" fmla="*/ 1014 w 1843"/>
                <a:gd name="T35" fmla="*/ 7 h 384"/>
                <a:gd name="T36" fmla="*/ 880 w 1843"/>
                <a:gd name="T37" fmla="*/ 377 h 384"/>
                <a:gd name="T38" fmla="*/ 929 w 1843"/>
                <a:gd name="T39" fmla="*/ 245 h 384"/>
                <a:gd name="T40" fmla="*/ 1134 w 1843"/>
                <a:gd name="T41" fmla="*/ 126 h 384"/>
                <a:gd name="T42" fmla="*/ 1014 w 1843"/>
                <a:gd name="T43" fmla="*/ 199 h 384"/>
                <a:gd name="T44" fmla="*/ 929 w 1843"/>
                <a:gd name="T45" fmla="*/ 53 h 384"/>
                <a:gd name="T46" fmla="*/ 1085 w 1843"/>
                <a:gd name="T47" fmla="*/ 126 h 384"/>
                <a:gd name="T48" fmla="*/ 1398 w 1843"/>
                <a:gd name="T49" fmla="*/ 377 h 384"/>
                <a:gd name="T50" fmla="*/ 1312 w 1843"/>
                <a:gd name="T51" fmla="*/ 7 h 384"/>
                <a:gd name="T52" fmla="*/ 1119 w 1843"/>
                <a:gd name="T53" fmla="*/ 377 h 384"/>
                <a:gd name="T54" fmla="*/ 1201 w 1843"/>
                <a:gd name="T55" fmla="*/ 294 h 384"/>
                <a:gd name="T56" fmla="*/ 1398 w 1843"/>
                <a:gd name="T57" fmla="*/ 377 h 384"/>
                <a:gd name="T58" fmla="*/ 1284 w 1843"/>
                <a:gd name="T59" fmla="*/ 65 h 384"/>
                <a:gd name="T60" fmla="*/ 1218 w 1843"/>
                <a:gd name="T61" fmla="*/ 248 h 384"/>
                <a:gd name="T62" fmla="*/ 1732 w 1843"/>
                <a:gd name="T63" fmla="*/ 278 h 384"/>
                <a:gd name="T64" fmla="*/ 1529 w 1843"/>
                <a:gd name="T65" fmla="*/ 102 h 384"/>
                <a:gd name="T66" fmla="*/ 1680 w 1843"/>
                <a:gd name="T67" fmla="*/ 105 h 384"/>
                <a:gd name="T68" fmla="*/ 1596 w 1843"/>
                <a:gd name="T69" fmla="*/ 0 h 384"/>
                <a:gd name="T70" fmla="*/ 1596 w 1843"/>
                <a:gd name="T71" fmla="*/ 211 h 384"/>
                <a:gd name="T72" fmla="*/ 1605 w 1843"/>
                <a:gd name="T73" fmla="*/ 336 h 384"/>
                <a:gd name="T74" fmla="*/ 1464 w 1843"/>
                <a:gd name="T75" fmla="*/ 293 h 384"/>
                <a:gd name="T76" fmla="*/ 1809 w 1843"/>
                <a:gd name="T77" fmla="*/ 175 h 384"/>
                <a:gd name="T78" fmla="*/ 1809 w 1843"/>
                <a:gd name="T79" fmla="*/ 106 h 384"/>
                <a:gd name="T80" fmla="*/ 1809 w 1843"/>
                <a:gd name="T81" fmla="*/ 175 h 384"/>
                <a:gd name="T82" fmla="*/ 1843 w 1843"/>
                <a:gd name="T83" fmla="*/ 348 h 384"/>
                <a:gd name="T84" fmla="*/ 1774 w 1843"/>
                <a:gd name="T85" fmla="*/ 348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843" h="384">
                  <a:moveTo>
                    <a:pt x="49" y="330"/>
                  </a:moveTo>
                  <a:lnTo>
                    <a:pt x="49" y="213"/>
                  </a:lnTo>
                  <a:lnTo>
                    <a:pt x="205" y="213"/>
                  </a:lnTo>
                  <a:lnTo>
                    <a:pt x="205" y="167"/>
                  </a:lnTo>
                  <a:lnTo>
                    <a:pt x="49" y="167"/>
                  </a:lnTo>
                  <a:lnTo>
                    <a:pt x="49" y="53"/>
                  </a:lnTo>
                  <a:lnTo>
                    <a:pt x="219" y="53"/>
                  </a:lnTo>
                  <a:lnTo>
                    <a:pt x="219" y="7"/>
                  </a:lnTo>
                  <a:lnTo>
                    <a:pt x="0" y="7"/>
                  </a:lnTo>
                  <a:lnTo>
                    <a:pt x="0" y="377"/>
                  </a:lnTo>
                  <a:lnTo>
                    <a:pt x="221" y="377"/>
                  </a:lnTo>
                  <a:lnTo>
                    <a:pt x="221" y="330"/>
                  </a:lnTo>
                  <a:lnTo>
                    <a:pt x="49" y="330"/>
                  </a:lnTo>
                  <a:close/>
                  <a:moveTo>
                    <a:pt x="518" y="7"/>
                  </a:moveTo>
                  <a:lnTo>
                    <a:pt x="250" y="7"/>
                  </a:lnTo>
                  <a:lnTo>
                    <a:pt x="250" y="53"/>
                  </a:lnTo>
                  <a:lnTo>
                    <a:pt x="359" y="53"/>
                  </a:lnTo>
                  <a:lnTo>
                    <a:pt x="359" y="377"/>
                  </a:lnTo>
                  <a:lnTo>
                    <a:pt x="408" y="377"/>
                  </a:lnTo>
                  <a:lnTo>
                    <a:pt x="408" y="53"/>
                  </a:lnTo>
                  <a:lnTo>
                    <a:pt x="518" y="53"/>
                  </a:lnTo>
                  <a:lnTo>
                    <a:pt x="518" y="7"/>
                  </a:lnTo>
                  <a:close/>
                  <a:moveTo>
                    <a:pt x="783" y="377"/>
                  </a:moveTo>
                  <a:lnTo>
                    <a:pt x="836" y="377"/>
                  </a:lnTo>
                  <a:lnTo>
                    <a:pt x="698" y="7"/>
                  </a:lnTo>
                  <a:lnTo>
                    <a:pt x="642" y="7"/>
                  </a:lnTo>
                  <a:lnTo>
                    <a:pt x="504" y="377"/>
                  </a:lnTo>
                  <a:lnTo>
                    <a:pt x="556" y="377"/>
                  </a:lnTo>
                  <a:lnTo>
                    <a:pt x="586" y="294"/>
                  </a:lnTo>
                  <a:lnTo>
                    <a:pt x="753" y="294"/>
                  </a:lnTo>
                  <a:lnTo>
                    <a:pt x="783" y="377"/>
                  </a:lnTo>
                  <a:close/>
                  <a:moveTo>
                    <a:pt x="603" y="248"/>
                  </a:moveTo>
                  <a:lnTo>
                    <a:pt x="669" y="65"/>
                  </a:lnTo>
                  <a:lnTo>
                    <a:pt x="736" y="248"/>
                  </a:lnTo>
                  <a:lnTo>
                    <a:pt x="603" y="248"/>
                  </a:lnTo>
                  <a:close/>
                  <a:moveTo>
                    <a:pt x="1014" y="7"/>
                  </a:moveTo>
                  <a:lnTo>
                    <a:pt x="880" y="7"/>
                  </a:lnTo>
                  <a:lnTo>
                    <a:pt x="880" y="377"/>
                  </a:lnTo>
                  <a:lnTo>
                    <a:pt x="929" y="377"/>
                  </a:lnTo>
                  <a:lnTo>
                    <a:pt x="929" y="245"/>
                  </a:lnTo>
                  <a:lnTo>
                    <a:pt x="1014" y="245"/>
                  </a:lnTo>
                  <a:cubicBezTo>
                    <a:pt x="1082" y="245"/>
                    <a:pt x="1134" y="193"/>
                    <a:pt x="1134" y="126"/>
                  </a:cubicBezTo>
                  <a:cubicBezTo>
                    <a:pt x="1134" y="58"/>
                    <a:pt x="1082" y="7"/>
                    <a:pt x="1014" y="7"/>
                  </a:cubicBezTo>
                  <a:close/>
                  <a:moveTo>
                    <a:pt x="1014" y="199"/>
                  </a:moveTo>
                  <a:lnTo>
                    <a:pt x="929" y="199"/>
                  </a:lnTo>
                  <a:lnTo>
                    <a:pt x="929" y="53"/>
                  </a:lnTo>
                  <a:lnTo>
                    <a:pt x="1014" y="53"/>
                  </a:lnTo>
                  <a:cubicBezTo>
                    <a:pt x="1055" y="53"/>
                    <a:pt x="1085" y="83"/>
                    <a:pt x="1085" y="126"/>
                  </a:cubicBezTo>
                  <a:cubicBezTo>
                    <a:pt x="1085" y="168"/>
                    <a:pt x="1055" y="199"/>
                    <a:pt x="1014" y="199"/>
                  </a:cubicBezTo>
                  <a:close/>
                  <a:moveTo>
                    <a:pt x="1398" y="377"/>
                  </a:moveTo>
                  <a:lnTo>
                    <a:pt x="1451" y="377"/>
                  </a:lnTo>
                  <a:lnTo>
                    <a:pt x="1312" y="7"/>
                  </a:lnTo>
                  <a:lnTo>
                    <a:pt x="1257" y="7"/>
                  </a:lnTo>
                  <a:lnTo>
                    <a:pt x="1119" y="377"/>
                  </a:lnTo>
                  <a:lnTo>
                    <a:pt x="1171" y="377"/>
                  </a:lnTo>
                  <a:lnTo>
                    <a:pt x="1201" y="294"/>
                  </a:lnTo>
                  <a:lnTo>
                    <a:pt x="1368" y="294"/>
                  </a:lnTo>
                  <a:lnTo>
                    <a:pt x="1398" y="377"/>
                  </a:lnTo>
                  <a:close/>
                  <a:moveTo>
                    <a:pt x="1218" y="248"/>
                  </a:moveTo>
                  <a:lnTo>
                    <a:pt x="1284" y="65"/>
                  </a:lnTo>
                  <a:lnTo>
                    <a:pt x="1351" y="248"/>
                  </a:lnTo>
                  <a:lnTo>
                    <a:pt x="1218" y="248"/>
                  </a:lnTo>
                  <a:close/>
                  <a:moveTo>
                    <a:pt x="1604" y="384"/>
                  </a:moveTo>
                  <a:cubicBezTo>
                    <a:pt x="1680" y="384"/>
                    <a:pt x="1732" y="343"/>
                    <a:pt x="1732" y="278"/>
                  </a:cubicBezTo>
                  <a:cubicBezTo>
                    <a:pt x="1732" y="206"/>
                    <a:pt x="1671" y="187"/>
                    <a:pt x="1607" y="166"/>
                  </a:cubicBezTo>
                  <a:cubicBezTo>
                    <a:pt x="1555" y="150"/>
                    <a:pt x="1529" y="137"/>
                    <a:pt x="1529" y="102"/>
                  </a:cubicBezTo>
                  <a:cubicBezTo>
                    <a:pt x="1529" y="69"/>
                    <a:pt x="1556" y="47"/>
                    <a:pt x="1596" y="47"/>
                  </a:cubicBezTo>
                  <a:cubicBezTo>
                    <a:pt x="1641" y="47"/>
                    <a:pt x="1667" y="73"/>
                    <a:pt x="1680" y="105"/>
                  </a:cubicBezTo>
                  <a:lnTo>
                    <a:pt x="1721" y="81"/>
                  </a:lnTo>
                  <a:cubicBezTo>
                    <a:pt x="1701" y="34"/>
                    <a:pt x="1657" y="0"/>
                    <a:pt x="1596" y="0"/>
                  </a:cubicBezTo>
                  <a:cubicBezTo>
                    <a:pt x="1534" y="0"/>
                    <a:pt x="1480" y="38"/>
                    <a:pt x="1480" y="105"/>
                  </a:cubicBezTo>
                  <a:cubicBezTo>
                    <a:pt x="1480" y="173"/>
                    <a:pt x="1537" y="192"/>
                    <a:pt x="1596" y="211"/>
                  </a:cubicBezTo>
                  <a:cubicBezTo>
                    <a:pt x="1651" y="228"/>
                    <a:pt x="1683" y="241"/>
                    <a:pt x="1683" y="279"/>
                  </a:cubicBezTo>
                  <a:cubicBezTo>
                    <a:pt x="1683" y="312"/>
                    <a:pt x="1657" y="336"/>
                    <a:pt x="1605" y="336"/>
                  </a:cubicBezTo>
                  <a:cubicBezTo>
                    <a:pt x="1551" y="336"/>
                    <a:pt x="1519" y="309"/>
                    <a:pt x="1506" y="269"/>
                  </a:cubicBezTo>
                  <a:lnTo>
                    <a:pt x="1464" y="293"/>
                  </a:lnTo>
                  <a:cubicBezTo>
                    <a:pt x="1483" y="348"/>
                    <a:pt x="1534" y="384"/>
                    <a:pt x="1604" y="384"/>
                  </a:cubicBezTo>
                  <a:close/>
                  <a:moveTo>
                    <a:pt x="1809" y="175"/>
                  </a:moveTo>
                  <a:cubicBezTo>
                    <a:pt x="1828" y="175"/>
                    <a:pt x="1843" y="160"/>
                    <a:pt x="1843" y="141"/>
                  </a:cubicBezTo>
                  <a:cubicBezTo>
                    <a:pt x="1843" y="121"/>
                    <a:pt x="1828" y="106"/>
                    <a:pt x="1809" y="106"/>
                  </a:cubicBezTo>
                  <a:cubicBezTo>
                    <a:pt x="1790" y="106"/>
                    <a:pt x="1774" y="121"/>
                    <a:pt x="1774" y="141"/>
                  </a:cubicBezTo>
                  <a:cubicBezTo>
                    <a:pt x="1774" y="160"/>
                    <a:pt x="1790" y="175"/>
                    <a:pt x="1809" y="175"/>
                  </a:cubicBezTo>
                  <a:close/>
                  <a:moveTo>
                    <a:pt x="1809" y="383"/>
                  </a:moveTo>
                  <a:cubicBezTo>
                    <a:pt x="1828" y="383"/>
                    <a:pt x="1843" y="368"/>
                    <a:pt x="1843" y="348"/>
                  </a:cubicBezTo>
                  <a:cubicBezTo>
                    <a:pt x="1843" y="329"/>
                    <a:pt x="1828" y="314"/>
                    <a:pt x="1809" y="314"/>
                  </a:cubicBezTo>
                  <a:cubicBezTo>
                    <a:pt x="1790" y="314"/>
                    <a:pt x="1774" y="329"/>
                    <a:pt x="1774" y="348"/>
                  </a:cubicBezTo>
                  <a:cubicBezTo>
                    <a:pt x="1774" y="368"/>
                    <a:pt x="1790" y="383"/>
                    <a:pt x="1809" y="383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AR"/>
            </a:p>
          </p:txBody>
        </p:sp>
        <p:sp>
          <p:nvSpPr>
            <p:cNvPr id="169" name="Freeform 11"/>
            <p:cNvSpPr>
              <a:spLocks noEditPoints="1"/>
            </p:cNvSpPr>
            <p:nvPr/>
          </p:nvSpPr>
          <p:spPr bwMode="auto">
            <a:xfrm>
              <a:off x="2237225" y="2571673"/>
              <a:ext cx="1341178" cy="194049"/>
            </a:xfrm>
            <a:custGeom>
              <a:avLst/>
              <a:gdLst>
                <a:gd name="T0" fmla="*/ 265 w 3439"/>
                <a:gd name="T1" fmla="*/ 235 h 488"/>
                <a:gd name="T2" fmla="*/ 73 w 3439"/>
                <a:gd name="T3" fmla="*/ 359 h 488"/>
                <a:gd name="T4" fmla="*/ 0 w 3439"/>
                <a:gd name="T5" fmla="*/ 110 h 488"/>
                <a:gd name="T6" fmla="*/ 177 w 3439"/>
                <a:gd name="T7" fmla="*/ 274 h 488"/>
                <a:gd name="T8" fmla="*/ 138 w 3439"/>
                <a:gd name="T9" fmla="*/ 178 h 488"/>
                <a:gd name="T10" fmla="*/ 138 w 3439"/>
                <a:gd name="T11" fmla="*/ 291 h 488"/>
                <a:gd name="T12" fmla="*/ 385 w 3439"/>
                <a:gd name="T13" fmla="*/ 352 h 488"/>
                <a:gd name="T14" fmla="*/ 312 w 3439"/>
                <a:gd name="T15" fmla="*/ 110 h 488"/>
                <a:gd name="T16" fmla="*/ 584 w 3439"/>
                <a:gd name="T17" fmla="*/ 233 h 488"/>
                <a:gd name="T18" fmla="*/ 594 w 3439"/>
                <a:gd name="T19" fmla="*/ 481 h 488"/>
                <a:gd name="T20" fmla="*/ 385 w 3439"/>
                <a:gd name="T21" fmla="*/ 288 h 488"/>
                <a:gd name="T22" fmla="*/ 511 w 3439"/>
                <a:gd name="T23" fmla="*/ 233 h 488"/>
                <a:gd name="T24" fmla="*/ 385 w 3439"/>
                <a:gd name="T25" fmla="*/ 178 h 488"/>
                <a:gd name="T26" fmla="*/ 866 w 3439"/>
                <a:gd name="T27" fmla="*/ 481 h 488"/>
                <a:gd name="T28" fmla="*/ 864 w 3439"/>
                <a:gd name="T29" fmla="*/ 110 h 488"/>
                <a:gd name="T30" fmla="*/ 710 w 3439"/>
                <a:gd name="T31" fmla="*/ 259 h 488"/>
                <a:gd name="T32" fmla="*/ 710 w 3439"/>
                <a:gd name="T33" fmla="*/ 328 h 488"/>
                <a:gd name="T34" fmla="*/ 1146 w 3439"/>
                <a:gd name="T35" fmla="*/ 146 h 488"/>
                <a:gd name="T36" fmla="*/ 1056 w 3439"/>
                <a:gd name="T37" fmla="*/ 359 h 488"/>
                <a:gd name="T38" fmla="*/ 918 w 3439"/>
                <a:gd name="T39" fmla="*/ 481 h 488"/>
                <a:gd name="T40" fmla="*/ 1056 w 3439"/>
                <a:gd name="T41" fmla="*/ 291 h 488"/>
                <a:gd name="T42" fmla="*/ 1094 w 3439"/>
                <a:gd name="T43" fmla="*/ 194 h 488"/>
                <a:gd name="T44" fmla="*/ 991 w 3439"/>
                <a:gd name="T45" fmla="*/ 291 h 488"/>
                <a:gd name="T46" fmla="*/ 1412 w 3439"/>
                <a:gd name="T47" fmla="*/ 414 h 488"/>
                <a:gd name="T48" fmla="*/ 1159 w 3439"/>
                <a:gd name="T49" fmla="*/ 481 h 488"/>
                <a:gd name="T50" fmla="*/ 1510 w 3439"/>
                <a:gd name="T51" fmla="*/ 481 h 488"/>
                <a:gd name="T52" fmla="*/ 1388 w 3439"/>
                <a:gd name="T53" fmla="*/ 346 h 488"/>
                <a:gd name="T54" fmla="*/ 1749 w 3439"/>
                <a:gd name="T55" fmla="*/ 481 h 488"/>
                <a:gd name="T56" fmla="*/ 1619 w 3439"/>
                <a:gd name="T57" fmla="*/ 481 h 488"/>
                <a:gd name="T58" fmla="*/ 1694 w 3439"/>
                <a:gd name="T59" fmla="*/ 110 h 488"/>
                <a:gd name="T60" fmla="*/ 1798 w 3439"/>
                <a:gd name="T61" fmla="*/ 297 h 488"/>
                <a:gd name="T62" fmla="*/ 1749 w 3439"/>
                <a:gd name="T63" fmla="*/ 481 h 488"/>
                <a:gd name="T64" fmla="*/ 1694 w 3439"/>
                <a:gd name="T65" fmla="*/ 288 h 488"/>
                <a:gd name="T66" fmla="*/ 1729 w 3439"/>
                <a:gd name="T67" fmla="*/ 194 h 488"/>
                <a:gd name="T68" fmla="*/ 2114 w 3439"/>
                <a:gd name="T69" fmla="*/ 481 h 488"/>
                <a:gd name="T70" fmla="*/ 1916 w 3439"/>
                <a:gd name="T71" fmla="*/ 481 h 488"/>
                <a:gd name="T72" fmla="*/ 2058 w 3439"/>
                <a:gd name="T73" fmla="*/ 110 h 488"/>
                <a:gd name="T74" fmla="*/ 1962 w 3439"/>
                <a:gd name="T75" fmla="*/ 346 h 488"/>
                <a:gd name="T76" fmla="*/ 1962 w 3439"/>
                <a:gd name="T77" fmla="*/ 346 h 488"/>
                <a:gd name="T78" fmla="*/ 2194 w 3439"/>
                <a:gd name="T79" fmla="*/ 295 h 488"/>
                <a:gd name="T80" fmla="*/ 2480 w 3439"/>
                <a:gd name="T81" fmla="*/ 126 h 488"/>
                <a:gd name="T82" fmla="*/ 2444 w 3439"/>
                <a:gd name="T83" fmla="*/ 188 h 488"/>
                <a:gd name="T84" fmla="*/ 2267 w 3439"/>
                <a:gd name="T85" fmla="*/ 295 h 488"/>
                <a:gd name="T86" fmla="*/ 2444 w 3439"/>
                <a:gd name="T87" fmla="*/ 403 h 488"/>
                <a:gd name="T88" fmla="*/ 2480 w 3439"/>
                <a:gd name="T89" fmla="*/ 464 h 488"/>
                <a:gd name="T90" fmla="*/ 2664 w 3439"/>
                <a:gd name="T91" fmla="*/ 110 h 488"/>
                <a:gd name="T92" fmla="*/ 2591 w 3439"/>
                <a:gd name="T93" fmla="*/ 110 h 488"/>
                <a:gd name="T94" fmla="*/ 2990 w 3439"/>
                <a:gd name="T95" fmla="*/ 0 h 488"/>
                <a:gd name="T96" fmla="*/ 3044 w 3439"/>
                <a:gd name="T97" fmla="*/ 432 h 488"/>
                <a:gd name="T98" fmla="*/ 2716 w 3439"/>
                <a:gd name="T99" fmla="*/ 295 h 488"/>
                <a:gd name="T100" fmla="*/ 3044 w 3439"/>
                <a:gd name="T101" fmla="*/ 159 h 488"/>
                <a:gd name="T102" fmla="*/ 2823 w 3439"/>
                <a:gd name="T103" fmla="*/ 382 h 488"/>
                <a:gd name="T104" fmla="*/ 3028 w 3439"/>
                <a:gd name="T105" fmla="*/ 295 h 488"/>
                <a:gd name="T106" fmla="*/ 2823 w 3439"/>
                <a:gd name="T107" fmla="*/ 208 h 488"/>
                <a:gd name="T108" fmla="*/ 3366 w 3439"/>
                <a:gd name="T109" fmla="*/ 110 h 488"/>
                <a:gd name="T110" fmla="*/ 3384 w 3439"/>
                <a:gd name="T111" fmla="*/ 481 h 488"/>
                <a:gd name="T112" fmla="*/ 3152 w 3439"/>
                <a:gd name="T113" fmla="*/ 481 h 488"/>
                <a:gd name="T114" fmla="*/ 3366 w 3439"/>
                <a:gd name="T115" fmla="*/ 336 h 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439" h="488">
                  <a:moveTo>
                    <a:pt x="138" y="110"/>
                  </a:moveTo>
                  <a:cubicBezTo>
                    <a:pt x="174" y="110"/>
                    <a:pt x="204" y="122"/>
                    <a:pt x="228" y="146"/>
                  </a:cubicBezTo>
                  <a:cubicBezTo>
                    <a:pt x="253" y="170"/>
                    <a:pt x="265" y="200"/>
                    <a:pt x="265" y="235"/>
                  </a:cubicBezTo>
                  <a:cubicBezTo>
                    <a:pt x="265" y="269"/>
                    <a:pt x="253" y="299"/>
                    <a:pt x="228" y="323"/>
                  </a:cubicBezTo>
                  <a:cubicBezTo>
                    <a:pt x="204" y="347"/>
                    <a:pt x="174" y="359"/>
                    <a:pt x="138" y="359"/>
                  </a:cubicBezTo>
                  <a:lnTo>
                    <a:pt x="73" y="359"/>
                  </a:lnTo>
                  <a:lnTo>
                    <a:pt x="73" y="481"/>
                  </a:lnTo>
                  <a:lnTo>
                    <a:pt x="0" y="481"/>
                  </a:lnTo>
                  <a:lnTo>
                    <a:pt x="0" y="110"/>
                  </a:lnTo>
                  <a:lnTo>
                    <a:pt x="138" y="110"/>
                  </a:lnTo>
                  <a:close/>
                  <a:moveTo>
                    <a:pt x="138" y="291"/>
                  </a:moveTo>
                  <a:cubicBezTo>
                    <a:pt x="154" y="291"/>
                    <a:pt x="167" y="285"/>
                    <a:pt x="177" y="274"/>
                  </a:cubicBezTo>
                  <a:cubicBezTo>
                    <a:pt x="187" y="264"/>
                    <a:pt x="192" y="250"/>
                    <a:pt x="192" y="235"/>
                  </a:cubicBezTo>
                  <a:cubicBezTo>
                    <a:pt x="192" y="218"/>
                    <a:pt x="187" y="205"/>
                    <a:pt x="177" y="194"/>
                  </a:cubicBezTo>
                  <a:cubicBezTo>
                    <a:pt x="167" y="184"/>
                    <a:pt x="154" y="178"/>
                    <a:pt x="138" y="178"/>
                  </a:cubicBezTo>
                  <a:lnTo>
                    <a:pt x="73" y="178"/>
                  </a:lnTo>
                  <a:lnTo>
                    <a:pt x="73" y="291"/>
                  </a:lnTo>
                  <a:lnTo>
                    <a:pt x="138" y="291"/>
                  </a:lnTo>
                  <a:close/>
                  <a:moveTo>
                    <a:pt x="516" y="481"/>
                  </a:moveTo>
                  <a:lnTo>
                    <a:pt x="441" y="352"/>
                  </a:lnTo>
                  <a:lnTo>
                    <a:pt x="385" y="352"/>
                  </a:lnTo>
                  <a:lnTo>
                    <a:pt x="385" y="481"/>
                  </a:lnTo>
                  <a:lnTo>
                    <a:pt x="312" y="481"/>
                  </a:lnTo>
                  <a:lnTo>
                    <a:pt x="312" y="110"/>
                  </a:lnTo>
                  <a:lnTo>
                    <a:pt x="461" y="110"/>
                  </a:lnTo>
                  <a:cubicBezTo>
                    <a:pt x="495" y="110"/>
                    <a:pt x="524" y="122"/>
                    <a:pt x="548" y="146"/>
                  </a:cubicBezTo>
                  <a:cubicBezTo>
                    <a:pt x="572" y="170"/>
                    <a:pt x="584" y="199"/>
                    <a:pt x="584" y="233"/>
                  </a:cubicBezTo>
                  <a:cubicBezTo>
                    <a:pt x="584" y="256"/>
                    <a:pt x="577" y="277"/>
                    <a:pt x="564" y="297"/>
                  </a:cubicBezTo>
                  <a:cubicBezTo>
                    <a:pt x="551" y="316"/>
                    <a:pt x="534" y="331"/>
                    <a:pt x="512" y="341"/>
                  </a:cubicBezTo>
                  <a:lnTo>
                    <a:pt x="594" y="481"/>
                  </a:lnTo>
                  <a:lnTo>
                    <a:pt x="516" y="481"/>
                  </a:lnTo>
                  <a:close/>
                  <a:moveTo>
                    <a:pt x="385" y="178"/>
                  </a:moveTo>
                  <a:lnTo>
                    <a:pt x="385" y="288"/>
                  </a:lnTo>
                  <a:lnTo>
                    <a:pt x="461" y="288"/>
                  </a:lnTo>
                  <a:cubicBezTo>
                    <a:pt x="474" y="288"/>
                    <a:pt x="486" y="283"/>
                    <a:pt x="496" y="272"/>
                  </a:cubicBezTo>
                  <a:cubicBezTo>
                    <a:pt x="506" y="261"/>
                    <a:pt x="511" y="248"/>
                    <a:pt x="511" y="233"/>
                  </a:cubicBezTo>
                  <a:cubicBezTo>
                    <a:pt x="511" y="218"/>
                    <a:pt x="506" y="205"/>
                    <a:pt x="496" y="194"/>
                  </a:cubicBezTo>
                  <a:cubicBezTo>
                    <a:pt x="486" y="184"/>
                    <a:pt x="474" y="178"/>
                    <a:pt x="461" y="178"/>
                  </a:cubicBezTo>
                  <a:lnTo>
                    <a:pt x="385" y="178"/>
                  </a:lnTo>
                  <a:close/>
                  <a:moveTo>
                    <a:pt x="710" y="411"/>
                  </a:moveTo>
                  <a:lnTo>
                    <a:pt x="866" y="411"/>
                  </a:lnTo>
                  <a:lnTo>
                    <a:pt x="866" y="481"/>
                  </a:lnTo>
                  <a:lnTo>
                    <a:pt x="637" y="481"/>
                  </a:lnTo>
                  <a:lnTo>
                    <a:pt x="637" y="110"/>
                  </a:lnTo>
                  <a:lnTo>
                    <a:pt x="864" y="110"/>
                  </a:lnTo>
                  <a:lnTo>
                    <a:pt x="864" y="180"/>
                  </a:lnTo>
                  <a:lnTo>
                    <a:pt x="710" y="180"/>
                  </a:lnTo>
                  <a:lnTo>
                    <a:pt x="710" y="259"/>
                  </a:lnTo>
                  <a:lnTo>
                    <a:pt x="851" y="259"/>
                  </a:lnTo>
                  <a:lnTo>
                    <a:pt x="851" y="328"/>
                  </a:lnTo>
                  <a:lnTo>
                    <a:pt x="710" y="328"/>
                  </a:lnTo>
                  <a:lnTo>
                    <a:pt x="710" y="411"/>
                  </a:lnTo>
                  <a:close/>
                  <a:moveTo>
                    <a:pt x="1056" y="110"/>
                  </a:moveTo>
                  <a:cubicBezTo>
                    <a:pt x="1091" y="110"/>
                    <a:pt x="1121" y="122"/>
                    <a:pt x="1146" y="146"/>
                  </a:cubicBezTo>
                  <a:cubicBezTo>
                    <a:pt x="1170" y="170"/>
                    <a:pt x="1182" y="200"/>
                    <a:pt x="1182" y="235"/>
                  </a:cubicBezTo>
                  <a:cubicBezTo>
                    <a:pt x="1182" y="269"/>
                    <a:pt x="1170" y="299"/>
                    <a:pt x="1146" y="323"/>
                  </a:cubicBezTo>
                  <a:cubicBezTo>
                    <a:pt x="1121" y="347"/>
                    <a:pt x="1091" y="359"/>
                    <a:pt x="1056" y="359"/>
                  </a:cubicBezTo>
                  <a:lnTo>
                    <a:pt x="991" y="359"/>
                  </a:lnTo>
                  <a:lnTo>
                    <a:pt x="991" y="481"/>
                  </a:lnTo>
                  <a:lnTo>
                    <a:pt x="918" y="481"/>
                  </a:lnTo>
                  <a:lnTo>
                    <a:pt x="918" y="110"/>
                  </a:lnTo>
                  <a:lnTo>
                    <a:pt x="1056" y="110"/>
                  </a:lnTo>
                  <a:close/>
                  <a:moveTo>
                    <a:pt x="1056" y="291"/>
                  </a:moveTo>
                  <a:cubicBezTo>
                    <a:pt x="1071" y="291"/>
                    <a:pt x="1084" y="285"/>
                    <a:pt x="1094" y="274"/>
                  </a:cubicBezTo>
                  <a:cubicBezTo>
                    <a:pt x="1105" y="264"/>
                    <a:pt x="1110" y="250"/>
                    <a:pt x="1110" y="235"/>
                  </a:cubicBezTo>
                  <a:cubicBezTo>
                    <a:pt x="1110" y="218"/>
                    <a:pt x="1105" y="205"/>
                    <a:pt x="1094" y="194"/>
                  </a:cubicBezTo>
                  <a:cubicBezTo>
                    <a:pt x="1084" y="184"/>
                    <a:pt x="1071" y="178"/>
                    <a:pt x="1056" y="178"/>
                  </a:cubicBezTo>
                  <a:lnTo>
                    <a:pt x="991" y="178"/>
                  </a:lnTo>
                  <a:lnTo>
                    <a:pt x="991" y="291"/>
                  </a:lnTo>
                  <a:lnTo>
                    <a:pt x="1056" y="291"/>
                  </a:lnTo>
                  <a:close/>
                  <a:moveTo>
                    <a:pt x="1436" y="481"/>
                  </a:moveTo>
                  <a:lnTo>
                    <a:pt x="1412" y="414"/>
                  </a:lnTo>
                  <a:lnTo>
                    <a:pt x="1260" y="414"/>
                  </a:lnTo>
                  <a:lnTo>
                    <a:pt x="1238" y="481"/>
                  </a:lnTo>
                  <a:lnTo>
                    <a:pt x="1159" y="481"/>
                  </a:lnTo>
                  <a:lnTo>
                    <a:pt x="1289" y="110"/>
                  </a:lnTo>
                  <a:lnTo>
                    <a:pt x="1379" y="110"/>
                  </a:lnTo>
                  <a:lnTo>
                    <a:pt x="1510" y="481"/>
                  </a:lnTo>
                  <a:lnTo>
                    <a:pt x="1436" y="481"/>
                  </a:lnTo>
                  <a:close/>
                  <a:moveTo>
                    <a:pt x="1284" y="346"/>
                  </a:moveTo>
                  <a:lnTo>
                    <a:pt x="1388" y="346"/>
                  </a:lnTo>
                  <a:lnTo>
                    <a:pt x="1335" y="194"/>
                  </a:lnTo>
                  <a:lnTo>
                    <a:pt x="1284" y="346"/>
                  </a:lnTo>
                  <a:close/>
                  <a:moveTo>
                    <a:pt x="1749" y="481"/>
                  </a:moveTo>
                  <a:lnTo>
                    <a:pt x="1674" y="352"/>
                  </a:lnTo>
                  <a:lnTo>
                    <a:pt x="1619" y="352"/>
                  </a:lnTo>
                  <a:lnTo>
                    <a:pt x="1619" y="481"/>
                  </a:lnTo>
                  <a:lnTo>
                    <a:pt x="1546" y="481"/>
                  </a:lnTo>
                  <a:lnTo>
                    <a:pt x="1546" y="110"/>
                  </a:lnTo>
                  <a:lnTo>
                    <a:pt x="1694" y="110"/>
                  </a:lnTo>
                  <a:cubicBezTo>
                    <a:pt x="1728" y="110"/>
                    <a:pt x="1757" y="122"/>
                    <a:pt x="1781" y="146"/>
                  </a:cubicBezTo>
                  <a:cubicBezTo>
                    <a:pt x="1805" y="170"/>
                    <a:pt x="1817" y="199"/>
                    <a:pt x="1817" y="233"/>
                  </a:cubicBezTo>
                  <a:cubicBezTo>
                    <a:pt x="1817" y="256"/>
                    <a:pt x="1811" y="277"/>
                    <a:pt x="1798" y="297"/>
                  </a:cubicBezTo>
                  <a:cubicBezTo>
                    <a:pt x="1785" y="316"/>
                    <a:pt x="1767" y="331"/>
                    <a:pt x="1746" y="341"/>
                  </a:cubicBezTo>
                  <a:lnTo>
                    <a:pt x="1828" y="481"/>
                  </a:lnTo>
                  <a:lnTo>
                    <a:pt x="1749" y="481"/>
                  </a:lnTo>
                  <a:close/>
                  <a:moveTo>
                    <a:pt x="1619" y="178"/>
                  </a:moveTo>
                  <a:lnTo>
                    <a:pt x="1619" y="288"/>
                  </a:lnTo>
                  <a:lnTo>
                    <a:pt x="1694" y="288"/>
                  </a:lnTo>
                  <a:cubicBezTo>
                    <a:pt x="1708" y="288"/>
                    <a:pt x="1720" y="283"/>
                    <a:pt x="1729" y="272"/>
                  </a:cubicBezTo>
                  <a:cubicBezTo>
                    <a:pt x="1739" y="261"/>
                    <a:pt x="1744" y="248"/>
                    <a:pt x="1744" y="233"/>
                  </a:cubicBezTo>
                  <a:cubicBezTo>
                    <a:pt x="1744" y="218"/>
                    <a:pt x="1739" y="205"/>
                    <a:pt x="1729" y="194"/>
                  </a:cubicBezTo>
                  <a:cubicBezTo>
                    <a:pt x="1720" y="184"/>
                    <a:pt x="1708" y="178"/>
                    <a:pt x="1694" y="178"/>
                  </a:cubicBezTo>
                  <a:lnTo>
                    <a:pt x="1619" y="178"/>
                  </a:lnTo>
                  <a:close/>
                  <a:moveTo>
                    <a:pt x="2114" y="481"/>
                  </a:moveTo>
                  <a:lnTo>
                    <a:pt x="2091" y="414"/>
                  </a:lnTo>
                  <a:lnTo>
                    <a:pt x="1939" y="414"/>
                  </a:lnTo>
                  <a:lnTo>
                    <a:pt x="1916" y="481"/>
                  </a:lnTo>
                  <a:lnTo>
                    <a:pt x="1837" y="481"/>
                  </a:lnTo>
                  <a:lnTo>
                    <a:pt x="1967" y="110"/>
                  </a:lnTo>
                  <a:lnTo>
                    <a:pt x="2058" y="110"/>
                  </a:lnTo>
                  <a:lnTo>
                    <a:pt x="2188" y="481"/>
                  </a:lnTo>
                  <a:lnTo>
                    <a:pt x="2114" y="481"/>
                  </a:lnTo>
                  <a:close/>
                  <a:moveTo>
                    <a:pt x="1962" y="346"/>
                  </a:moveTo>
                  <a:lnTo>
                    <a:pt x="2067" y="346"/>
                  </a:lnTo>
                  <a:lnTo>
                    <a:pt x="2013" y="194"/>
                  </a:lnTo>
                  <a:lnTo>
                    <a:pt x="1962" y="346"/>
                  </a:lnTo>
                  <a:close/>
                  <a:moveTo>
                    <a:pt x="2387" y="488"/>
                  </a:moveTo>
                  <a:cubicBezTo>
                    <a:pt x="2331" y="488"/>
                    <a:pt x="2285" y="469"/>
                    <a:pt x="2249" y="432"/>
                  </a:cubicBezTo>
                  <a:cubicBezTo>
                    <a:pt x="2212" y="395"/>
                    <a:pt x="2194" y="350"/>
                    <a:pt x="2194" y="295"/>
                  </a:cubicBezTo>
                  <a:cubicBezTo>
                    <a:pt x="2194" y="241"/>
                    <a:pt x="2212" y="195"/>
                    <a:pt x="2249" y="158"/>
                  </a:cubicBezTo>
                  <a:cubicBezTo>
                    <a:pt x="2285" y="121"/>
                    <a:pt x="2331" y="103"/>
                    <a:pt x="2387" y="103"/>
                  </a:cubicBezTo>
                  <a:cubicBezTo>
                    <a:pt x="2420" y="103"/>
                    <a:pt x="2451" y="111"/>
                    <a:pt x="2480" y="126"/>
                  </a:cubicBezTo>
                  <a:cubicBezTo>
                    <a:pt x="2508" y="142"/>
                    <a:pt x="2530" y="163"/>
                    <a:pt x="2546" y="190"/>
                  </a:cubicBezTo>
                  <a:lnTo>
                    <a:pt x="2483" y="227"/>
                  </a:lnTo>
                  <a:cubicBezTo>
                    <a:pt x="2474" y="210"/>
                    <a:pt x="2461" y="197"/>
                    <a:pt x="2444" y="188"/>
                  </a:cubicBezTo>
                  <a:cubicBezTo>
                    <a:pt x="2427" y="178"/>
                    <a:pt x="2408" y="174"/>
                    <a:pt x="2387" y="174"/>
                  </a:cubicBezTo>
                  <a:cubicBezTo>
                    <a:pt x="2351" y="174"/>
                    <a:pt x="2322" y="185"/>
                    <a:pt x="2300" y="208"/>
                  </a:cubicBezTo>
                  <a:cubicBezTo>
                    <a:pt x="2278" y="230"/>
                    <a:pt x="2267" y="259"/>
                    <a:pt x="2267" y="295"/>
                  </a:cubicBezTo>
                  <a:cubicBezTo>
                    <a:pt x="2267" y="331"/>
                    <a:pt x="2278" y="360"/>
                    <a:pt x="2300" y="383"/>
                  </a:cubicBezTo>
                  <a:cubicBezTo>
                    <a:pt x="2322" y="405"/>
                    <a:pt x="2351" y="417"/>
                    <a:pt x="2387" y="417"/>
                  </a:cubicBezTo>
                  <a:cubicBezTo>
                    <a:pt x="2408" y="417"/>
                    <a:pt x="2427" y="412"/>
                    <a:pt x="2444" y="403"/>
                  </a:cubicBezTo>
                  <a:cubicBezTo>
                    <a:pt x="2461" y="393"/>
                    <a:pt x="2474" y="380"/>
                    <a:pt x="2483" y="364"/>
                  </a:cubicBezTo>
                  <a:lnTo>
                    <a:pt x="2546" y="401"/>
                  </a:lnTo>
                  <a:cubicBezTo>
                    <a:pt x="2530" y="428"/>
                    <a:pt x="2508" y="449"/>
                    <a:pt x="2480" y="464"/>
                  </a:cubicBezTo>
                  <a:cubicBezTo>
                    <a:pt x="2452" y="480"/>
                    <a:pt x="2421" y="488"/>
                    <a:pt x="2387" y="488"/>
                  </a:cubicBezTo>
                  <a:close/>
                  <a:moveTo>
                    <a:pt x="2591" y="110"/>
                  </a:moveTo>
                  <a:lnTo>
                    <a:pt x="2664" y="110"/>
                  </a:lnTo>
                  <a:lnTo>
                    <a:pt x="2664" y="481"/>
                  </a:lnTo>
                  <a:lnTo>
                    <a:pt x="2591" y="481"/>
                  </a:lnTo>
                  <a:lnTo>
                    <a:pt x="2591" y="110"/>
                  </a:lnTo>
                  <a:close/>
                  <a:moveTo>
                    <a:pt x="2866" y="73"/>
                  </a:moveTo>
                  <a:lnTo>
                    <a:pt x="2931" y="73"/>
                  </a:lnTo>
                  <a:lnTo>
                    <a:pt x="2990" y="0"/>
                  </a:lnTo>
                  <a:lnTo>
                    <a:pt x="2908" y="0"/>
                  </a:lnTo>
                  <a:lnTo>
                    <a:pt x="2866" y="73"/>
                  </a:lnTo>
                  <a:close/>
                  <a:moveTo>
                    <a:pt x="3044" y="432"/>
                  </a:moveTo>
                  <a:cubicBezTo>
                    <a:pt x="3007" y="469"/>
                    <a:pt x="2962" y="488"/>
                    <a:pt x="2908" y="488"/>
                  </a:cubicBezTo>
                  <a:cubicBezTo>
                    <a:pt x="2854" y="488"/>
                    <a:pt x="2809" y="469"/>
                    <a:pt x="2772" y="432"/>
                  </a:cubicBezTo>
                  <a:cubicBezTo>
                    <a:pt x="2734" y="395"/>
                    <a:pt x="2716" y="349"/>
                    <a:pt x="2716" y="295"/>
                  </a:cubicBezTo>
                  <a:cubicBezTo>
                    <a:pt x="2716" y="241"/>
                    <a:pt x="2734" y="196"/>
                    <a:pt x="2772" y="159"/>
                  </a:cubicBezTo>
                  <a:cubicBezTo>
                    <a:pt x="2809" y="121"/>
                    <a:pt x="2854" y="103"/>
                    <a:pt x="2908" y="103"/>
                  </a:cubicBezTo>
                  <a:cubicBezTo>
                    <a:pt x="2962" y="103"/>
                    <a:pt x="3007" y="121"/>
                    <a:pt x="3044" y="159"/>
                  </a:cubicBezTo>
                  <a:cubicBezTo>
                    <a:pt x="3082" y="196"/>
                    <a:pt x="3101" y="241"/>
                    <a:pt x="3101" y="295"/>
                  </a:cubicBezTo>
                  <a:cubicBezTo>
                    <a:pt x="3101" y="349"/>
                    <a:pt x="3082" y="395"/>
                    <a:pt x="3044" y="432"/>
                  </a:cubicBezTo>
                  <a:close/>
                  <a:moveTo>
                    <a:pt x="2823" y="382"/>
                  </a:moveTo>
                  <a:cubicBezTo>
                    <a:pt x="2846" y="405"/>
                    <a:pt x="2874" y="417"/>
                    <a:pt x="2908" y="417"/>
                  </a:cubicBezTo>
                  <a:cubicBezTo>
                    <a:pt x="2942" y="417"/>
                    <a:pt x="2970" y="405"/>
                    <a:pt x="2993" y="382"/>
                  </a:cubicBezTo>
                  <a:cubicBezTo>
                    <a:pt x="3016" y="360"/>
                    <a:pt x="3028" y="331"/>
                    <a:pt x="3028" y="295"/>
                  </a:cubicBezTo>
                  <a:cubicBezTo>
                    <a:pt x="3028" y="260"/>
                    <a:pt x="3016" y="231"/>
                    <a:pt x="2993" y="208"/>
                  </a:cubicBezTo>
                  <a:cubicBezTo>
                    <a:pt x="2970" y="185"/>
                    <a:pt x="2942" y="174"/>
                    <a:pt x="2908" y="174"/>
                  </a:cubicBezTo>
                  <a:cubicBezTo>
                    <a:pt x="2874" y="174"/>
                    <a:pt x="2846" y="185"/>
                    <a:pt x="2823" y="208"/>
                  </a:cubicBezTo>
                  <a:cubicBezTo>
                    <a:pt x="2800" y="231"/>
                    <a:pt x="2788" y="260"/>
                    <a:pt x="2788" y="295"/>
                  </a:cubicBezTo>
                  <a:cubicBezTo>
                    <a:pt x="2788" y="331"/>
                    <a:pt x="2800" y="360"/>
                    <a:pt x="2823" y="382"/>
                  </a:cubicBezTo>
                  <a:close/>
                  <a:moveTo>
                    <a:pt x="3366" y="110"/>
                  </a:moveTo>
                  <a:lnTo>
                    <a:pt x="3439" y="110"/>
                  </a:lnTo>
                  <a:lnTo>
                    <a:pt x="3439" y="481"/>
                  </a:lnTo>
                  <a:lnTo>
                    <a:pt x="3384" y="481"/>
                  </a:lnTo>
                  <a:lnTo>
                    <a:pt x="3225" y="254"/>
                  </a:lnTo>
                  <a:lnTo>
                    <a:pt x="3225" y="481"/>
                  </a:lnTo>
                  <a:lnTo>
                    <a:pt x="3152" y="481"/>
                  </a:lnTo>
                  <a:lnTo>
                    <a:pt x="3152" y="110"/>
                  </a:lnTo>
                  <a:lnTo>
                    <a:pt x="3207" y="110"/>
                  </a:lnTo>
                  <a:lnTo>
                    <a:pt x="3366" y="336"/>
                  </a:lnTo>
                  <a:lnTo>
                    <a:pt x="3366" y="110"/>
                  </a:lnTo>
                  <a:close/>
                </a:path>
              </a:pathLst>
            </a:custGeom>
            <a:solidFill>
              <a:srgbClr val="FF1628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AR"/>
            </a:p>
          </p:txBody>
        </p:sp>
        <p:sp>
          <p:nvSpPr>
            <p:cNvPr id="170" name="Rectangle 12"/>
            <p:cNvSpPr>
              <a:spLocks noChangeArrowheads="1"/>
            </p:cNvSpPr>
            <p:nvPr/>
          </p:nvSpPr>
          <p:spPr bwMode="auto">
            <a:xfrm>
              <a:off x="3850991" y="2595715"/>
              <a:ext cx="170009" cy="173442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AR"/>
            </a:p>
          </p:txBody>
        </p:sp>
        <p:sp>
          <p:nvSpPr>
            <p:cNvPr id="171" name="Freeform 13"/>
            <p:cNvSpPr>
              <a:spLocks noEditPoints="1"/>
            </p:cNvSpPr>
            <p:nvPr/>
          </p:nvSpPr>
          <p:spPr bwMode="auto">
            <a:xfrm>
              <a:off x="4093125" y="2612887"/>
              <a:ext cx="977120" cy="152835"/>
            </a:xfrm>
            <a:custGeom>
              <a:avLst/>
              <a:gdLst>
                <a:gd name="T0" fmla="*/ 49 w 2505"/>
                <a:gd name="T1" fmla="*/ 214 h 384"/>
                <a:gd name="T2" fmla="*/ 205 w 2505"/>
                <a:gd name="T3" fmla="*/ 168 h 384"/>
                <a:gd name="T4" fmla="*/ 49 w 2505"/>
                <a:gd name="T5" fmla="*/ 54 h 384"/>
                <a:gd name="T6" fmla="*/ 218 w 2505"/>
                <a:gd name="T7" fmla="*/ 7 h 384"/>
                <a:gd name="T8" fmla="*/ 0 w 2505"/>
                <a:gd name="T9" fmla="*/ 378 h 384"/>
                <a:gd name="T10" fmla="*/ 221 w 2505"/>
                <a:gd name="T11" fmla="*/ 331 h 384"/>
                <a:gd name="T12" fmla="*/ 510 w 2505"/>
                <a:gd name="T13" fmla="*/ 7 h 384"/>
                <a:gd name="T14" fmla="*/ 320 w 2505"/>
                <a:gd name="T15" fmla="*/ 7 h 384"/>
                <a:gd name="T16" fmla="*/ 280 w 2505"/>
                <a:gd name="T17" fmla="*/ 378 h 384"/>
                <a:gd name="T18" fmla="*/ 329 w 2505"/>
                <a:gd name="T19" fmla="*/ 101 h 384"/>
                <a:gd name="T20" fmla="*/ 559 w 2505"/>
                <a:gd name="T21" fmla="*/ 378 h 384"/>
                <a:gd name="T22" fmla="*/ 510 w 2505"/>
                <a:gd name="T23" fmla="*/ 7 h 384"/>
                <a:gd name="T24" fmla="*/ 973 w 2505"/>
                <a:gd name="T25" fmla="*/ 294 h 384"/>
                <a:gd name="T26" fmla="*/ 813 w 2505"/>
                <a:gd name="T27" fmla="*/ 336 h 384"/>
                <a:gd name="T28" fmla="*/ 813 w 2505"/>
                <a:gd name="T29" fmla="*/ 48 h 384"/>
                <a:gd name="T30" fmla="*/ 973 w 2505"/>
                <a:gd name="T31" fmla="*/ 90 h 384"/>
                <a:gd name="T32" fmla="*/ 619 w 2505"/>
                <a:gd name="T33" fmla="*/ 192 h 384"/>
                <a:gd name="T34" fmla="*/ 1163 w 2505"/>
                <a:gd name="T35" fmla="*/ 384 h 384"/>
                <a:gd name="T36" fmla="*/ 1301 w 2505"/>
                <a:gd name="T37" fmla="*/ 7 h 384"/>
                <a:gd name="T38" fmla="*/ 1253 w 2505"/>
                <a:gd name="T39" fmla="*/ 251 h 384"/>
                <a:gd name="T40" fmla="*/ 1073 w 2505"/>
                <a:gd name="T41" fmla="*/ 251 h 384"/>
                <a:gd name="T42" fmla="*/ 1023 w 2505"/>
                <a:gd name="T43" fmla="*/ 7 h 384"/>
                <a:gd name="T44" fmla="*/ 1163 w 2505"/>
                <a:gd name="T45" fmla="*/ 384 h 384"/>
                <a:gd name="T46" fmla="*/ 1426 w 2505"/>
                <a:gd name="T47" fmla="*/ 214 h 384"/>
                <a:gd name="T48" fmla="*/ 1582 w 2505"/>
                <a:gd name="T49" fmla="*/ 168 h 384"/>
                <a:gd name="T50" fmla="*/ 1426 w 2505"/>
                <a:gd name="T51" fmla="*/ 54 h 384"/>
                <a:gd name="T52" fmla="*/ 1595 w 2505"/>
                <a:gd name="T53" fmla="*/ 7 h 384"/>
                <a:gd name="T54" fmla="*/ 1376 w 2505"/>
                <a:gd name="T55" fmla="*/ 378 h 384"/>
                <a:gd name="T56" fmla="*/ 1598 w 2505"/>
                <a:gd name="T57" fmla="*/ 331 h 384"/>
                <a:gd name="T58" fmla="*/ 1776 w 2505"/>
                <a:gd name="T59" fmla="*/ 384 h 384"/>
                <a:gd name="T60" fmla="*/ 1779 w 2505"/>
                <a:gd name="T61" fmla="*/ 166 h 384"/>
                <a:gd name="T62" fmla="*/ 1769 w 2505"/>
                <a:gd name="T63" fmla="*/ 48 h 384"/>
                <a:gd name="T64" fmla="*/ 1894 w 2505"/>
                <a:gd name="T65" fmla="*/ 81 h 384"/>
                <a:gd name="T66" fmla="*/ 1652 w 2505"/>
                <a:gd name="T67" fmla="*/ 105 h 384"/>
                <a:gd name="T68" fmla="*/ 1856 w 2505"/>
                <a:gd name="T69" fmla="*/ 279 h 384"/>
                <a:gd name="T70" fmla="*/ 1679 w 2505"/>
                <a:gd name="T71" fmla="*/ 269 h 384"/>
                <a:gd name="T72" fmla="*/ 1776 w 2505"/>
                <a:gd name="T73" fmla="*/ 384 h 384"/>
                <a:gd name="T74" fmla="*/ 1919 w 2505"/>
                <a:gd name="T75" fmla="*/ 7 h 384"/>
                <a:gd name="T76" fmla="*/ 2028 w 2505"/>
                <a:gd name="T77" fmla="*/ 54 h 384"/>
                <a:gd name="T78" fmla="*/ 2077 w 2505"/>
                <a:gd name="T79" fmla="*/ 378 h 384"/>
                <a:gd name="T80" fmla="*/ 2187 w 2505"/>
                <a:gd name="T81" fmla="*/ 54 h 384"/>
                <a:gd name="T82" fmla="*/ 2452 w 2505"/>
                <a:gd name="T83" fmla="*/ 378 h 384"/>
                <a:gd name="T84" fmla="*/ 2366 w 2505"/>
                <a:gd name="T85" fmla="*/ 7 h 384"/>
                <a:gd name="T86" fmla="*/ 2173 w 2505"/>
                <a:gd name="T87" fmla="*/ 378 h 384"/>
                <a:gd name="T88" fmla="*/ 2255 w 2505"/>
                <a:gd name="T89" fmla="*/ 295 h 384"/>
                <a:gd name="T90" fmla="*/ 2452 w 2505"/>
                <a:gd name="T91" fmla="*/ 378 h 384"/>
                <a:gd name="T92" fmla="*/ 2338 w 2505"/>
                <a:gd name="T93" fmla="*/ 66 h 384"/>
                <a:gd name="T94" fmla="*/ 2272 w 2505"/>
                <a:gd name="T95" fmla="*/ 248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505" h="384">
                  <a:moveTo>
                    <a:pt x="49" y="331"/>
                  </a:moveTo>
                  <a:lnTo>
                    <a:pt x="49" y="214"/>
                  </a:lnTo>
                  <a:lnTo>
                    <a:pt x="205" y="214"/>
                  </a:lnTo>
                  <a:lnTo>
                    <a:pt x="205" y="168"/>
                  </a:lnTo>
                  <a:lnTo>
                    <a:pt x="49" y="168"/>
                  </a:lnTo>
                  <a:lnTo>
                    <a:pt x="49" y="54"/>
                  </a:lnTo>
                  <a:lnTo>
                    <a:pt x="218" y="54"/>
                  </a:lnTo>
                  <a:lnTo>
                    <a:pt x="218" y="7"/>
                  </a:lnTo>
                  <a:lnTo>
                    <a:pt x="0" y="7"/>
                  </a:lnTo>
                  <a:lnTo>
                    <a:pt x="0" y="378"/>
                  </a:lnTo>
                  <a:lnTo>
                    <a:pt x="221" y="378"/>
                  </a:lnTo>
                  <a:lnTo>
                    <a:pt x="221" y="331"/>
                  </a:lnTo>
                  <a:lnTo>
                    <a:pt x="49" y="331"/>
                  </a:lnTo>
                  <a:close/>
                  <a:moveTo>
                    <a:pt x="510" y="7"/>
                  </a:moveTo>
                  <a:lnTo>
                    <a:pt x="510" y="283"/>
                  </a:lnTo>
                  <a:lnTo>
                    <a:pt x="320" y="7"/>
                  </a:lnTo>
                  <a:lnTo>
                    <a:pt x="280" y="7"/>
                  </a:lnTo>
                  <a:lnTo>
                    <a:pt x="280" y="378"/>
                  </a:lnTo>
                  <a:lnTo>
                    <a:pt x="329" y="378"/>
                  </a:lnTo>
                  <a:lnTo>
                    <a:pt x="329" y="101"/>
                  </a:lnTo>
                  <a:lnTo>
                    <a:pt x="520" y="378"/>
                  </a:lnTo>
                  <a:lnTo>
                    <a:pt x="559" y="378"/>
                  </a:lnTo>
                  <a:lnTo>
                    <a:pt x="559" y="7"/>
                  </a:lnTo>
                  <a:lnTo>
                    <a:pt x="510" y="7"/>
                  </a:lnTo>
                  <a:close/>
                  <a:moveTo>
                    <a:pt x="813" y="384"/>
                  </a:moveTo>
                  <a:cubicBezTo>
                    <a:pt x="882" y="384"/>
                    <a:pt x="942" y="348"/>
                    <a:pt x="973" y="294"/>
                  </a:cubicBezTo>
                  <a:lnTo>
                    <a:pt x="930" y="270"/>
                  </a:lnTo>
                  <a:cubicBezTo>
                    <a:pt x="909" y="310"/>
                    <a:pt x="864" y="336"/>
                    <a:pt x="813" y="336"/>
                  </a:cubicBezTo>
                  <a:cubicBezTo>
                    <a:pt x="726" y="336"/>
                    <a:pt x="668" y="273"/>
                    <a:pt x="668" y="192"/>
                  </a:cubicBezTo>
                  <a:cubicBezTo>
                    <a:pt x="668" y="111"/>
                    <a:pt x="726" y="48"/>
                    <a:pt x="813" y="48"/>
                  </a:cubicBezTo>
                  <a:cubicBezTo>
                    <a:pt x="864" y="48"/>
                    <a:pt x="909" y="74"/>
                    <a:pt x="930" y="115"/>
                  </a:cubicBezTo>
                  <a:lnTo>
                    <a:pt x="973" y="90"/>
                  </a:lnTo>
                  <a:cubicBezTo>
                    <a:pt x="941" y="36"/>
                    <a:pt x="881" y="0"/>
                    <a:pt x="813" y="0"/>
                  </a:cubicBezTo>
                  <a:cubicBezTo>
                    <a:pt x="700" y="0"/>
                    <a:pt x="619" y="85"/>
                    <a:pt x="619" y="192"/>
                  </a:cubicBezTo>
                  <a:cubicBezTo>
                    <a:pt x="619" y="299"/>
                    <a:pt x="700" y="384"/>
                    <a:pt x="813" y="384"/>
                  </a:cubicBezTo>
                  <a:close/>
                  <a:moveTo>
                    <a:pt x="1163" y="384"/>
                  </a:moveTo>
                  <a:cubicBezTo>
                    <a:pt x="1244" y="384"/>
                    <a:pt x="1301" y="334"/>
                    <a:pt x="1301" y="253"/>
                  </a:cubicBezTo>
                  <a:lnTo>
                    <a:pt x="1301" y="7"/>
                  </a:lnTo>
                  <a:lnTo>
                    <a:pt x="1253" y="7"/>
                  </a:lnTo>
                  <a:lnTo>
                    <a:pt x="1253" y="251"/>
                  </a:lnTo>
                  <a:cubicBezTo>
                    <a:pt x="1253" y="302"/>
                    <a:pt x="1222" y="336"/>
                    <a:pt x="1163" y="336"/>
                  </a:cubicBezTo>
                  <a:cubicBezTo>
                    <a:pt x="1103" y="336"/>
                    <a:pt x="1073" y="302"/>
                    <a:pt x="1073" y="251"/>
                  </a:cubicBezTo>
                  <a:lnTo>
                    <a:pt x="1073" y="7"/>
                  </a:lnTo>
                  <a:lnTo>
                    <a:pt x="1023" y="7"/>
                  </a:lnTo>
                  <a:lnTo>
                    <a:pt x="1023" y="253"/>
                  </a:lnTo>
                  <a:cubicBezTo>
                    <a:pt x="1023" y="334"/>
                    <a:pt x="1082" y="384"/>
                    <a:pt x="1163" y="384"/>
                  </a:cubicBezTo>
                  <a:close/>
                  <a:moveTo>
                    <a:pt x="1426" y="331"/>
                  </a:moveTo>
                  <a:lnTo>
                    <a:pt x="1426" y="214"/>
                  </a:lnTo>
                  <a:lnTo>
                    <a:pt x="1582" y="214"/>
                  </a:lnTo>
                  <a:lnTo>
                    <a:pt x="1582" y="168"/>
                  </a:lnTo>
                  <a:lnTo>
                    <a:pt x="1426" y="168"/>
                  </a:lnTo>
                  <a:lnTo>
                    <a:pt x="1426" y="54"/>
                  </a:lnTo>
                  <a:lnTo>
                    <a:pt x="1595" y="54"/>
                  </a:lnTo>
                  <a:lnTo>
                    <a:pt x="1595" y="7"/>
                  </a:lnTo>
                  <a:lnTo>
                    <a:pt x="1376" y="7"/>
                  </a:lnTo>
                  <a:lnTo>
                    <a:pt x="1376" y="378"/>
                  </a:lnTo>
                  <a:lnTo>
                    <a:pt x="1598" y="378"/>
                  </a:lnTo>
                  <a:lnTo>
                    <a:pt x="1598" y="331"/>
                  </a:lnTo>
                  <a:lnTo>
                    <a:pt x="1426" y="331"/>
                  </a:lnTo>
                  <a:close/>
                  <a:moveTo>
                    <a:pt x="1776" y="384"/>
                  </a:moveTo>
                  <a:cubicBezTo>
                    <a:pt x="1852" y="384"/>
                    <a:pt x="1905" y="343"/>
                    <a:pt x="1905" y="278"/>
                  </a:cubicBezTo>
                  <a:cubicBezTo>
                    <a:pt x="1905" y="207"/>
                    <a:pt x="1844" y="188"/>
                    <a:pt x="1779" y="166"/>
                  </a:cubicBezTo>
                  <a:cubicBezTo>
                    <a:pt x="1727" y="150"/>
                    <a:pt x="1701" y="137"/>
                    <a:pt x="1701" y="103"/>
                  </a:cubicBezTo>
                  <a:cubicBezTo>
                    <a:pt x="1701" y="69"/>
                    <a:pt x="1729" y="48"/>
                    <a:pt x="1769" y="48"/>
                  </a:cubicBezTo>
                  <a:cubicBezTo>
                    <a:pt x="1813" y="48"/>
                    <a:pt x="1839" y="73"/>
                    <a:pt x="1853" y="105"/>
                  </a:cubicBezTo>
                  <a:lnTo>
                    <a:pt x="1894" y="81"/>
                  </a:lnTo>
                  <a:cubicBezTo>
                    <a:pt x="1873" y="35"/>
                    <a:pt x="1829" y="0"/>
                    <a:pt x="1769" y="0"/>
                  </a:cubicBezTo>
                  <a:cubicBezTo>
                    <a:pt x="1707" y="0"/>
                    <a:pt x="1652" y="38"/>
                    <a:pt x="1652" y="105"/>
                  </a:cubicBezTo>
                  <a:cubicBezTo>
                    <a:pt x="1652" y="174"/>
                    <a:pt x="1709" y="192"/>
                    <a:pt x="1769" y="211"/>
                  </a:cubicBezTo>
                  <a:cubicBezTo>
                    <a:pt x="1823" y="228"/>
                    <a:pt x="1856" y="241"/>
                    <a:pt x="1856" y="279"/>
                  </a:cubicBezTo>
                  <a:cubicBezTo>
                    <a:pt x="1856" y="313"/>
                    <a:pt x="1830" y="336"/>
                    <a:pt x="1778" y="336"/>
                  </a:cubicBezTo>
                  <a:cubicBezTo>
                    <a:pt x="1724" y="336"/>
                    <a:pt x="1692" y="310"/>
                    <a:pt x="1679" y="269"/>
                  </a:cubicBezTo>
                  <a:lnTo>
                    <a:pt x="1636" y="293"/>
                  </a:lnTo>
                  <a:cubicBezTo>
                    <a:pt x="1656" y="349"/>
                    <a:pt x="1706" y="384"/>
                    <a:pt x="1776" y="384"/>
                  </a:cubicBezTo>
                  <a:close/>
                  <a:moveTo>
                    <a:pt x="2187" y="7"/>
                  </a:moveTo>
                  <a:lnTo>
                    <a:pt x="1919" y="7"/>
                  </a:lnTo>
                  <a:lnTo>
                    <a:pt x="1919" y="54"/>
                  </a:lnTo>
                  <a:lnTo>
                    <a:pt x="2028" y="54"/>
                  </a:lnTo>
                  <a:lnTo>
                    <a:pt x="2028" y="378"/>
                  </a:lnTo>
                  <a:lnTo>
                    <a:pt x="2077" y="378"/>
                  </a:lnTo>
                  <a:lnTo>
                    <a:pt x="2077" y="54"/>
                  </a:lnTo>
                  <a:lnTo>
                    <a:pt x="2187" y="54"/>
                  </a:lnTo>
                  <a:lnTo>
                    <a:pt x="2187" y="7"/>
                  </a:lnTo>
                  <a:close/>
                  <a:moveTo>
                    <a:pt x="2452" y="378"/>
                  </a:moveTo>
                  <a:lnTo>
                    <a:pt x="2505" y="378"/>
                  </a:lnTo>
                  <a:lnTo>
                    <a:pt x="2366" y="7"/>
                  </a:lnTo>
                  <a:lnTo>
                    <a:pt x="2311" y="7"/>
                  </a:lnTo>
                  <a:lnTo>
                    <a:pt x="2173" y="378"/>
                  </a:lnTo>
                  <a:lnTo>
                    <a:pt x="2225" y="378"/>
                  </a:lnTo>
                  <a:lnTo>
                    <a:pt x="2255" y="295"/>
                  </a:lnTo>
                  <a:lnTo>
                    <a:pt x="2422" y="295"/>
                  </a:lnTo>
                  <a:lnTo>
                    <a:pt x="2452" y="378"/>
                  </a:lnTo>
                  <a:close/>
                  <a:moveTo>
                    <a:pt x="2272" y="248"/>
                  </a:moveTo>
                  <a:lnTo>
                    <a:pt x="2338" y="66"/>
                  </a:lnTo>
                  <a:lnTo>
                    <a:pt x="2405" y="248"/>
                  </a:lnTo>
                  <a:lnTo>
                    <a:pt x="2272" y="248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AR"/>
            </a:p>
          </p:txBody>
        </p:sp>
        <p:sp>
          <p:nvSpPr>
            <p:cNvPr id="172" name="Rectangle 14"/>
            <p:cNvSpPr>
              <a:spLocks noChangeArrowheads="1"/>
            </p:cNvSpPr>
            <p:nvPr/>
          </p:nvSpPr>
          <p:spPr bwMode="auto">
            <a:xfrm>
              <a:off x="5307733" y="2595715"/>
              <a:ext cx="170009" cy="173442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AR"/>
            </a:p>
          </p:txBody>
        </p:sp>
        <p:sp>
          <p:nvSpPr>
            <p:cNvPr id="173" name="Freeform 15"/>
            <p:cNvSpPr>
              <a:spLocks noEditPoints="1"/>
            </p:cNvSpPr>
            <p:nvPr/>
          </p:nvSpPr>
          <p:spPr bwMode="auto">
            <a:xfrm>
              <a:off x="5549866" y="2612887"/>
              <a:ext cx="1214101" cy="152835"/>
            </a:xfrm>
            <a:custGeom>
              <a:avLst/>
              <a:gdLst>
                <a:gd name="T0" fmla="*/ 274 w 3115"/>
                <a:gd name="T1" fmla="*/ 378 h 384"/>
                <a:gd name="T2" fmla="*/ 264 w 3115"/>
                <a:gd name="T3" fmla="*/ 122 h 384"/>
                <a:gd name="T4" fmla="*/ 0 w 3115"/>
                <a:gd name="T5" fmla="*/ 7 h 384"/>
                <a:gd name="T6" fmla="*/ 49 w 3115"/>
                <a:gd name="T7" fmla="*/ 378 h 384"/>
                <a:gd name="T8" fmla="*/ 137 w 3115"/>
                <a:gd name="T9" fmla="*/ 236 h 384"/>
                <a:gd name="T10" fmla="*/ 49 w 3115"/>
                <a:gd name="T11" fmla="*/ 53 h 384"/>
                <a:gd name="T12" fmla="*/ 214 w 3115"/>
                <a:gd name="T13" fmla="*/ 122 h 384"/>
                <a:gd name="T14" fmla="*/ 49 w 3115"/>
                <a:gd name="T15" fmla="*/ 191 h 384"/>
                <a:gd name="T16" fmla="*/ 373 w 3115"/>
                <a:gd name="T17" fmla="*/ 331 h 384"/>
                <a:gd name="T18" fmla="*/ 529 w 3115"/>
                <a:gd name="T19" fmla="*/ 214 h 384"/>
                <a:gd name="T20" fmla="*/ 373 w 3115"/>
                <a:gd name="T21" fmla="*/ 168 h 384"/>
                <a:gd name="T22" fmla="*/ 542 w 3115"/>
                <a:gd name="T23" fmla="*/ 54 h 384"/>
                <a:gd name="T24" fmla="*/ 323 w 3115"/>
                <a:gd name="T25" fmla="*/ 7 h 384"/>
                <a:gd name="T26" fmla="*/ 545 w 3115"/>
                <a:gd name="T27" fmla="*/ 378 h 384"/>
                <a:gd name="T28" fmla="*/ 373 w 3115"/>
                <a:gd name="T29" fmla="*/ 331 h 384"/>
                <a:gd name="T30" fmla="*/ 852 w 3115"/>
                <a:gd name="T31" fmla="*/ 278 h 384"/>
                <a:gd name="T32" fmla="*/ 648 w 3115"/>
                <a:gd name="T33" fmla="*/ 103 h 384"/>
                <a:gd name="T34" fmla="*/ 800 w 3115"/>
                <a:gd name="T35" fmla="*/ 105 h 384"/>
                <a:gd name="T36" fmla="*/ 716 w 3115"/>
                <a:gd name="T37" fmla="*/ 0 h 384"/>
                <a:gd name="T38" fmla="*/ 716 w 3115"/>
                <a:gd name="T39" fmla="*/ 211 h 384"/>
                <a:gd name="T40" fmla="*/ 725 w 3115"/>
                <a:gd name="T41" fmla="*/ 336 h 384"/>
                <a:gd name="T42" fmla="*/ 583 w 3115"/>
                <a:gd name="T43" fmla="*/ 293 h 384"/>
                <a:gd name="T44" fmla="*/ 1044 w 3115"/>
                <a:gd name="T45" fmla="*/ 384 h 384"/>
                <a:gd name="T46" fmla="*/ 1183 w 3115"/>
                <a:gd name="T47" fmla="*/ 7 h 384"/>
                <a:gd name="T48" fmla="*/ 1134 w 3115"/>
                <a:gd name="T49" fmla="*/ 251 h 384"/>
                <a:gd name="T50" fmla="*/ 954 w 3115"/>
                <a:gd name="T51" fmla="*/ 251 h 384"/>
                <a:gd name="T52" fmla="*/ 905 w 3115"/>
                <a:gd name="T53" fmla="*/ 7 h 384"/>
                <a:gd name="T54" fmla="*/ 1044 w 3115"/>
                <a:gd name="T55" fmla="*/ 384 h 384"/>
                <a:gd name="T56" fmla="*/ 1307 w 3115"/>
                <a:gd name="T57" fmla="*/ 7 h 384"/>
                <a:gd name="T58" fmla="*/ 1258 w 3115"/>
                <a:gd name="T59" fmla="*/ 378 h 384"/>
                <a:gd name="T60" fmla="*/ 1467 w 3115"/>
                <a:gd name="T61" fmla="*/ 331 h 384"/>
                <a:gd name="T62" fmla="*/ 1716 w 3115"/>
                <a:gd name="T63" fmla="*/ 7 h 384"/>
                <a:gd name="T64" fmla="*/ 1448 w 3115"/>
                <a:gd name="T65" fmla="*/ 54 h 384"/>
                <a:gd name="T66" fmla="*/ 1557 w 3115"/>
                <a:gd name="T67" fmla="*/ 378 h 384"/>
                <a:gd name="T68" fmla="*/ 1606 w 3115"/>
                <a:gd name="T69" fmla="*/ 54 h 384"/>
                <a:gd name="T70" fmla="*/ 1716 w 3115"/>
                <a:gd name="T71" fmla="*/ 7 h 384"/>
                <a:gd name="T72" fmla="*/ 2034 w 3115"/>
                <a:gd name="T73" fmla="*/ 378 h 384"/>
                <a:gd name="T74" fmla="*/ 1840 w 3115"/>
                <a:gd name="T75" fmla="*/ 7 h 384"/>
                <a:gd name="T76" fmla="*/ 1754 w 3115"/>
                <a:gd name="T77" fmla="*/ 378 h 384"/>
                <a:gd name="T78" fmla="*/ 1951 w 3115"/>
                <a:gd name="T79" fmla="*/ 295 h 384"/>
                <a:gd name="T80" fmla="*/ 1801 w 3115"/>
                <a:gd name="T81" fmla="*/ 248 h 384"/>
                <a:gd name="T82" fmla="*/ 1934 w 3115"/>
                <a:gd name="T83" fmla="*/ 248 h 384"/>
                <a:gd name="T84" fmla="*/ 2222 w 3115"/>
                <a:gd name="T85" fmla="*/ 7 h 384"/>
                <a:gd name="T86" fmla="*/ 2078 w 3115"/>
                <a:gd name="T87" fmla="*/ 378 h 384"/>
                <a:gd name="T88" fmla="*/ 2398 w 3115"/>
                <a:gd name="T89" fmla="*/ 192 h 384"/>
                <a:gd name="T90" fmla="*/ 2222 w 3115"/>
                <a:gd name="T91" fmla="*/ 331 h 384"/>
                <a:gd name="T92" fmla="*/ 2127 w 3115"/>
                <a:gd name="T93" fmla="*/ 54 h 384"/>
                <a:gd name="T94" fmla="*/ 2351 w 3115"/>
                <a:gd name="T95" fmla="*/ 192 h 384"/>
                <a:gd name="T96" fmla="*/ 2630 w 3115"/>
                <a:gd name="T97" fmla="*/ 384 h 384"/>
                <a:gd name="T98" fmla="*/ 2630 w 3115"/>
                <a:gd name="T99" fmla="*/ 0 h 384"/>
                <a:gd name="T100" fmla="*/ 2630 w 3115"/>
                <a:gd name="T101" fmla="*/ 384 h 384"/>
                <a:gd name="T102" fmla="*/ 2487 w 3115"/>
                <a:gd name="T103" fmla="*/ 192 h 384"/>
                <a:gd name="T104" fmla="*/ 2772 w 3115"/>
                <a:gd name="T105" fmla="*/ 192 h 384"/>
                <a:gd name="T106" fmla="*/ 2987 w 3115"/>
                <a:gd name="T107" fmla="*/ 384 h 384"/>
                <a:gd name="T108" fmla="*/ 2990 w 3115"/>
                <a:gd name="T109" fmla="*/ 166 h 384"/>
                <a:gd name="T110" fmla="*/ 2979 w 3115"/>
                <a:gd name="T111" fmla="*/ 48 h 384"/>
                <a:gd name="T112" fmla="*/ 3105 w 3115"/>
                <a:gd name="T113" fmla="*/ 81 h 384"/>
                <a:gd name="T114" fmla="*/ 2863 w 3115"/>
                <a:gd name="T115" fmla="*/ 105 h 384"/>
                <a:gd name="T116" fmla="*/ 3067 w 3115"/>
                <a:gd name="T117" fmla="*/ 279 h 384"/>
                <a:gd name="T118" fmla="*/ 2889 w 3115"/>
                <a:gd name="T119" fmla="*/ 269 h 384"/>
                <a:gd name="T120" fmla="*/ 2987 w 3115"/>
                <a:gd name="T121" fmla="*/ 384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115" h="384">
                  <a:moveTo>
                    <a:pt x="220" y="378"/>
                  </a:moveTo>
                  <a:lnTo>
                    <a:pt x="274" y="378"/>
                  </a:lnTo>
                  <a:lnTo>
                    <a:pt x="187" y="229"/>
                  </a:lnTo>
                  <a:cubicBezTo>
                    <a:pt x="231" y="214"/>
                    <a:pt x="264" y="171"/>
                    <a:pt x="264" y="122"/>
                  </a:cubicBezTo>
                  <a:cubicBezTo>
                    <a:pt x="264" y="59"/>
                    <a:pt x="212" y="7"/>
                    <a:pt x="148" y="7"/>
                  </a:cubicBezTo>
                  <a:lnTo>
                    <a:pt x="0" y="7"/>
                  </a:lnTo>
                  <a:lnTo>
                    <a:pt x="0" y="378"/>
                  </a:lnTo>
                  <a:lnTo>
                    <a:pt x="49" y="378"/>
                  </a:lnTo>
                  <a:lnTo>
                    <a:pt x="49" y="236"/>
                  </a:lnTo>
                  <a:lnTo>
                    <a:pt x="137" y="236"/>
                  </a:lnTo>
                  <a:lnTo>
                    <a:pt x="220" y="378"/>
                  </a:lnTo>
                  <a:close/>
                  <a:moveTo>
                    <a:pt x="49" y="53"/>
                  </a:moveTo>
                  <a:lnTo>
                    <a:pt x="148" y="53"/>
                  </a:lnTo>
                  <a:cubicBezTo>
                    <a:pt x="185" y="53"/>
                    <a:pt x="214" y="84"/>
                    <a:pt x="214" y="122"/>
                  </a:cubicBezTo>
                  <a:cubicBezTo>
                    <a:pt x="214" y="160"/>
                    <a:pt x="185" y="191"/>
                    <a:pt x="148" y="191"/>
                  </a:cubicBezTo>
                  <a:lnTo>
                    <a:pt x="49" y="191"/>
                  </a:lnTo>
                  <a:lnTo>
                    <a:pt x="49" y="53"/>
                  </a:lnTo>
                  <a:close/>
                  <a:moveTo>
                    <a:pt x="373" y="331"/>
                  </a:moveTo>
                  <a:lnTo>
                    <a:pt x="373" y="214"/>
                  </a:lnTo>
                  <a:lnTo>
                    <a:pt x="529" y="214"/>
                  </a:lnTo>
                  <a:lnTo>
                    <a:pt x="529" y="168"/>
                  </a:lnTo>
                  <a:lnTo>
                    <a:pt x="373" y="168"/>
                  </a:lnTo>
                  <a:lnTo>
                    <a:pt x="373" y="54"/>
                  </a:lnTo>
                  <a:lnTo>
                    <a:pt x="542" y="54"/>
                  </a:lnTo>
                  <a:lnTo>
                    <a:pt x="542" y="7"/>
                  </a:lnTo>
                  <a:lnTo>
                    <a:pt x="323" y="7"/>
                  </a:lnTo>
                  <a:lnTo>
                    <a:pt x="323" y="378"/>
                  </a:lnTo>
                  <a:lnTo>
                    <a:pt x="545" y="378"/>
                  </a:lnTo>
                  <a:lnTo>
                    <a:pt x="545" y="331"/>
                  </a:lnTo>
                  <a:lnTo>
                    <a:pt x="373" y="331"/>
                  </a:lnTo>
                  <a:close/>
                  <a:moveTo>
                    <a:pt x="723" y="384"/>
                  </a:moveTo>
                  <a:cubicBezTo>
                    <a:pt x="799" y="384"/>
                    <a:pt x="852" y="343"/>
                    <a:pt x="852" y="278"/>
                  </a:cubicBezTo>
                  <a:cubicBezTo>
                    <a:pt x="852" y="207"/>
                    <a:pt x="791" y="188"/>
                    <a:pt x="726" y="166"/>
                  </a:cubicBezTo>
                  <a:cubicBezTo>
                    <a:pt x="674" y="150"/>
                    <a:pt x="648" y="137"/>
                    <a:pt x="648" y="103"/>
                  </a:cubicBezTo>
                  <a:cubicBezTo>
                    <a:pt x="648" y="69"/>
                    <a:pt x="676" y="48"/>
                    <a:pt x="716" y="48"/>
                  </a:cubicBezTo>
                  <a:cubicBezTo>
                    <a:pt x="761" y="48"/>
                    <a:pt x="786" y="73"/>
                    <a:pt x="800" y="105"/>
                  </a:cubicBezTo>
                  <a:lnTo>
                    <a:pt x="841" y="81"/>
                  </a:lnTo>
                  <a:cubicBezTo>
                    <a:pt x="820" y="35"/>
                    <a:pt x="776" y="0"/>
                    <a:pt x="716" y="0"/>
                  </a:cubicBezTo>
                  <a:cubicBezTo>
                    <a:pt x="654" y="0"/>
                    <a:pt x="599" y="38"/>
                    <a:pt x="599" y="105"/>
                  </a:cubicBezTo>
                  <a:cubicBezTo>
                    <a:pt x="599" y="174"/>
                    <a:pt x="656" y="192"/>
                    <a:pt x="716" y="211"/>
                  </a:cubicBezTo>
                  <a:cubicBezTo>
                    <a:pt x="770" y="228"/>
                    <a:pt x="803" y="241"/>
                    <a:pt x="803" y="279"/>
                  </a:cubicBezTo>
                  <a:cubicBezTo>
                    <a:pt x="803" y="313"/>
                    <a:pt x="777" y="336"/>
                    <a:pt x="725" y="336"/>
                  </a:cubicBezTo>
                  <a:cubicBezTo>
                    <a:pt x="671" y="336"/>
                    <a:pt x="639" y="310"/>
                    <a:pt x="626" y="269"/>
                  </a:cubicBezTo>
                  <a:lnTo>
                    <a:pt x="583" y="293"/>
                  </a:lnTo>
                  <a:cubicBezTo>
                    <a:pt x="603" y="349"/>
                    <a:pt x="653" y="384"/>
                    <a:pt x="723" y="384"/>
                  </a:cubicBezTo>
                  <a:close/>
                  <a:moveTo>
                    <a:pt x="1044" y="384"/>
                  </a:moveTo>
                  <a:cubicBezTo>
                    <a:pt x="1125" y="384"/>
                    <a:pt x="1183" y="334"/>
                    <a:pt x="1183" y="253"/>
                  </a:cubicBezTo>
                  <a:lnTo>
                    <a:pt x="1183" y="7"/>
                  </a:lnTo>
                  <a:lnTo>
                    <a:pt x="1134" y="7"/>
                  </a:lnTo>
                  <a:lnTo>
                    <a:pt x="1134" y="251"/>
                  </a:lnTo>
                  <a:cubicBezTo>
                    <a:pt x="1134" y="302"/>
                    <a:pt x="1103" y="336"/>
                    <a:pt x="1044" y="336"/>
                  </a:cubicBezTo>
                  <a:cubicBezTo>
                    <a:pt x="985" y="336"/>
                    <a:pt x="954" y="302"/>
                    <a:pt x="954" y="251"/>
                  </a:cubicBezTo>
                  <a:lnTo>
                    <a:pt x="954" y="7"/>
                  </a:lnTo>
                  <a:lnTo>
                    <a:pt x="905" y="7"/>
                  </a:lnTo>
                  <a:lnTo>
                    <a:pt x="905" y="253"/>
                  </a:lnTo>
                  <a:cubicBezTo>
                    <a:pt x="905" y="334"/>
                    <a:pt x="963" y="384"/>
                    <a:pt x="1044" y="384"/>
                  </a:cubicBezTo>
                  <a:close/>
                  <a:moveTo>
                    <a:pt x="1307" y="331"/>
                  </a:moveTo>
                  <a:lnTo>
                    <a:pt x="1307" y="7"/>
                  </a:lnTo>
                  <a:lnTo>
                    <a:pt x="1258" y="7"/>
                  </a:lnTo>
                  <a:lnTo>
                    <a:pt x="1258" y="378"/>
                  </a:lnTo>
                  <a:lnTo>
                    <a:pt x="1467" y="378"/>
                  </a:lnTo>
                  <a:lnTo>
                    <a:pt x="1467" y="331"/>
                  </a:lnTo>
                  <a:lnTo>
                    <a:pt x="1307" y="331"/>
                  </a:lnTo>
                  <a:close/>
                  <a:moveTo>
                    <a:pt x="1716" y="7"/>
                  </a:moveTo>
                  <a:lnTo>
                    <a:pt x="1448" y="7"/>
                  </a:lnTo>
                  <a:lnTo>
                    <a:pt x="1448" y="54"/>
                  </a:lnTo>
                  <a:lnTo>
                    <a:pt x="1557" y="54"/>
                  </a:lnTo>
                  <a:lnTo>
                    <a:pt x="1557" y="378"/>
                  </a:lnTo>
                  <a:lnTo>
                    <a:pt x="1606" y="378"/>
                  </a:lnTo>
                  <a:lnTo>
                    <a:pt x="1606" y="54"/>
                  </a:lnTo>
                  <a:lnTo>
                    <a:pt x="1716" y="54"/>
                  </a:lnTo>
                  <a:lnTo>
                    <a:pt x="1716" y="7"/>
                  </a:lnTo>
                  <a:close/>
                  <a:moveTo>
                    <a:pt x="1981" y="378"/>
                  </a:moveTo>
                  <a:lnTo>
                    <a:pt x="2034" y="378"/>
                  </a:lnTo>
                  <a:lnTo>
                    <a:pt x="1896" y="7"/>
                  </a:lnTo>
                  <a:lnTo>
                    <a:pt x="1840" y="7"/>
                  </a:lnTo>
                  <a:lnTo>
                    <a:pt x="1702" y="378"/>
                  </a:lnTo>
                  <a:lnTo>
                    <a:pt x="1754" y="378"/>
                  </a:lnTo>
                  <a:lnTo>
                    <a:pt x="1784" y="295"/>
                  </a:lnTo>
                  <a:lnTo>
                    <a:pt x="1951" y="295"/>
                  </a:lnTo>
                  <a:lnTo>
                    <a:pt x="1981" y="378"/>
                  </a:lnTo>
                  <a:close/>
                  <a:moveTo>
                    <a:pt x="1801" y="248"/>
                  </a:moveTo>
                  <a:lnTo>
                    <a:pt x="1868" y="66"/>
                  </a:lnTo>
                  <a:lnTo>
                    <a:pt x="1934" y="248"/>
                  </a:lnTo>
                  <a:lnTo>
                    <a:pt x="1801" y="248"/>
                  </a:lnTo>
                  <a:close/>
                  <a:moveTo>
                    <a:pt x="2222" y="7"/>
                  </a:moveTo>
                  <a:lnTo>
                    <a:pt x="2078" y="7"/>
                  </a:lnTo>
                  <a:lnTo>
                    <a:pt x="2078" y="378"/>
                  </a:lnTo>
                  <a:lnTo>
                    <a:pt x="2222" y="378"/>
                  </a:lnTo>
                  <a:cubicBezTo>
                    <a:pt x="2324" y="378"/>
                    <a:pt x="2398" y="295"/>
                    <a:pt x="2398" y="192"/>
                  </a:cubicBezTo>
                  <a:cubicBezTo>
                    <a:pt x="2398" y="90"/>
                    <a:pt x="2324" y="7"/>
                    <a:pt x="2222" y="7"/>
                  </a:cubicBezTo>
                  <a:close/>
                  <a:moveTo>
                    <a:pt x="2222" y="331"/>
                  </a:moveTo>
                  <a:lnTo>
                    <a:pt x="2127" y="331"/>
                  </a:lnTo>
                  <a:lnTo>
                    <a:pt x="2127" y="54"/>
                  </a:lnTo>
                  <a:lnTo>
                    <a:pt x="2222" y="54"/>
                  </a:lnTo>
                  <a:cubicBezTo>
                    <a:pt x="2298" y="54"/>
                    <a:pt x="2351" y="114"/>
                    <a:pt x="2351" y="192"/>
                  </a:cubicBezTo>
                  <a:cubicBezTo>
                    <a:pt x="2351" y="271"/>
                    <a:pt x="2298" y="331"/>
                    <a:pt x="2222" y="331"/>
                  </a:cubicBezTo>
                  <a:close/>
                  <a:moveTo>
                    <a:pt x="2630" y="384"/>
                  </a:moveTo>
                  <a:cubicBezTo>
                    <a:pt x="2737" y="384"/>
                    <a:pt x="2822" y="299"/>
                    <a:pt x="2822" y="192"/>
                  </a:cubicBezTo>
                  <a:cubicBezTo>
                    <a:pt x="2822" y="85"/>
                    <a:pt x="2737" y="0"/>
                    <a:pt x="2630" y="0"/>
                  </a:cubicBezTo>
                  <a:cubicBezTo>
                    <a:pt x="2522" y="0"/>
                    <a:pt x="2438" y="85"/>
                    <a:pt x="2438" y="192"/>
                  </a:cubicBezTo>
                  <a:cubicBezTo>
                    <a:pt x="2438" y="299"/>
                    <a:pt x="2522" y="384"/>
                    <a:pt x="2630" y="384"/>
                  </a:cubicBezTo>
                  <a:close/>
                  <a:moveTo>
                    <a:pt x="2630" y="336"/>
                  </a:moveTo>
                  <a:cubicBezTo>
                    <a:pt x="2549" y="336"/>
                    <a:pt x="2487" y="273"/>
                    <a:pt x="2487" y="192"/>
                  </a:cubicBezTo>
                  <a:cubicBezTo>
                    <a:pt x="2487" y="111"/>
                    <a:pt x="2549" y="48"/>
                    <a:pt x="2630" y="48"/>
                  </a:cubicBezTo>
                  <a:cubicBezTo>
                    <a:pt x="2710" y="48"/>
                    <a:pt x="2772" y="111"/>
                    <a:pt x="2772" y="192"/>
                  </a:cubicBezTo>
                  <a:cubicBezTo>
                    <a:pt x="2772" y="273"/>
                    <a:pt x="2710" y="336"/>
                    <a:pt x="2630" y="336"/>
                  </a:cubicBezTo>
                  <a:close/>
                  <a:moveTo>
                    <a:pt x="2987" y="384"/>
                  </a:moveTo>
                  <a:cubicBezTo>
                    <a:pt x="3063" y="384"/>
                    <a:pt x="3115" y="343"/>
                    <a:pt x="3115" y="278"/>
                  </a:cubicBezTo>
                  <a:cubicBezTo>
                    <a:pt x="3115" y="207"/>
                    <a:pt x="3054" y="188"/>
                    <a:pt x="2990" y="166"/>
                  </a:cubicBezTo>
                  <a:cubicBezTo>
                    <a:pt x="2938" y="150"/>
                    <a:pt x="2912" y="137"/>
                    <a:pt x="2912" y="103"/>
                  </a:cubicBezTo>
                  <a:cubicBezTo>
                    <a:pt x="2912" y="69"/>
                    <a:pt x="2940" y="48"/>
                    <a:pt x="2979" y="48"/>
                  </a:cubicBezTo>
                  <a:cubicBezTo>
                    <a:pt x="3024" y="48"/>
                    <a:pt x="3050" y="73"/>
                    <a:pt x="3063" y="105"/>
                  </a:cubicBezTo>
                  <a:lnTo>
                    <a:pt x="3105" y="81"/>
                  </a:lnTo>
                  <a:cubicBezTo>
                    <a:pt x="3084" y="35"/>
                    <a:pt x="3040" y="0"/>
                    <a:pt x="2979" y="0"/>
                  </a:cubicBezTo>
                  <a:cubicBezTo>
                    <a:pt x="2917" y="0"/>
                    <a:pt x="2863" y="38"/>
                    <a:pt x="2863" y="105"/>
                  </a:cubicBezTo>
                  <a:cubicBezTo>
                    <a:pt x="2863" y="174"/>
                    <a:pt x="2920" y="192"/>
                    <a:pt x="2979" y="211"/>
                  </a:cubicBezTo>
                  <a:cubicBezTo>
                    <a:pt x="3034" y="228"/>
                    <a:pt x="3067" y="241"/>
                    <a:pt x="3067" y="279"/>
                  </a:cubicBezTo>
                  <a:cubicBezTo>
                    <a:pt x="3067" y="313"/>
                    <a:pt x="3041" y="336"/>
                    <a:pt x="2988" y="336"/>
                  </a:cubicBezTo>
                  <a:cubicBezTo>
                    <a:pt x="2934" y="336"/>
                    <a:pt x="2903" y="310"/>
                    <a:pt x="2889" y="269"/>
                  </a:cubicBezTo>
                  <a:lnTo>
                    <a:pt x="2847" y="293"/>
                  </a:lnTo>
                  <a:cubicBezTo>
                    <a:pt x="2867" y="349"/>
                    <a:pt x="2917" y="384"/>
                    <a:pt x="2987" y="384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AR"/>
            </a:p>
          </p:txBody>
        </p:sp>
      </p:grpSp>
      <p:sp>
        <p:nvSpPr>
          <p:cNvPr id="39" name="Rectángulo 38"/>
          <p:cNvSpPr/>
          <p:nvPr/>
        </p:nvSpPr>
        <p:spPr>
          <a:xfrm>
            <a:off x="444499" y="2176366"/>
            <a:ext cx="9167813" cy="1445845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pPr>
              <a:lnSpc>
                <a:spcPts val="5200"/>
              </a:lnSpc>
            </a:pPr>
            <a:r>
              <a:rPr lang="es-MX" sz="5500" dirty="0" smtClean="0">
                <a:latin typeface="Gilroy SemiBold" panose="00000700000000000000" pitchFamily="50" charset="0"/>
              </a:rPr>
              <a:t>Diseñemos juntos un </a:t>
            </a:r>
            <a:br>
              <a:rPr lang="es-MX" sz="5500" dirty="0" smtClean="0">
                <a:latin typeface="Gilroy SemiBold" panose="00000700000000000000" pitchFamily="50" charset="0"/>
              </a:rPr>
            </a:br>
            <a:r>
              <a:rPr lang="es-MX" sz="5500" dirty="0" smtClean="0">
                <a:solidFill>
                  <a:srgbClr val="FF0000"/>
                </a:solidFill>
                <a:latin typeface="Gilroy ExtraBold" panose="00000900000000000000" pitchFamily="50" charset="0"/>
              </a:rPr>
              <a:t>Gran Lugar para Trabajar</a:t>
            </a:r>
            <a:endParaRPr lang="es-AR" sz="5500" dirty="0">
              <a:solidFill>
                <a:srgbClr val="FF0000"/>
              </a:solidFill>
              <a:latin typeface="Gilroy ExtraBold" panose="00000900000000000000" pitchFamily="50" charset="0"/>
            </a:endParaRPr>
          </a:p>
        </p:txBody>
      </p:sp>
      <p:sp>
        <p:nvSpPr>
          <p:cNvPr id="42" name="Rectángulo 41"/>
          <p:cNvSpPr/>
          <p:nvPr/>
        </p:nvSpPr>
        <p:spPr>
          <a:xfrm>
            <a:off x="455613" y="4604565"/>
            <a:ext cx="4351337" cy="2323713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r>
              <a:rPr lang="es-AR" sz="2500" dirty="0" smtClean="0">
                <a:solidFill>
                  <a:schemeClr val="bg1"/>
                </a:solidFill>
                <a:latin typeface="Gilroy SemiBold" panose="00000700000000000000" pitchFamily="50" charset="0"/>
              </a:rPr>
              <a:t>¿Cómo medimos el clima?</a:t>
            </a:r>
            <a:r>
              <a:rPr lang="es-AR" sz="2000" dirty="0" smtClean="0">
                <a:solidFill>
                  <a:schemeClr val="bg1"/>
                </a:solidFill>
                <a:latin typeface="Gilroy SemiBold" panose="00000700000000000000" pitchFamily="50" charset="0"/>
              </a:rPr>
              <a:t/>
            </a:r>
            <a:br>
              <a:rPr lang="es-AR" sz="2000" dirty="0" smtClean="0">
                <a:solidFill>
                  <a:schemeClr val="bg1"/>
                </a:solidFill>
                <a:latin typeface="Gilroy SemiBold" panose="00000700000000000000" pitchFamily="50" charset="0"/>
              </a:rPr>
            </a:br>
            <a:endParaRPr lang="es-AR" sz="2000" dirty="0">
              <a:solidFill>
                <a:schemeClr val="bg1"/>
              </a:solidFill>
              <a:latin typeface="Gilroy SemiBold" panose="00000700000000000000" pitchFamily="50" charset="0"/>
            </a:endParaRPr>
          </a:p>
          <a:p>
            <a:r>
              <a:rPr lang="es-MX" sz="1900" dirty="0" err="1" smtClean="0">
                <a:solidFill>
                  <a:schemeClr val="bg1"/>
                </a:solidFill>
                <a:latin typeface="Gilroy" panose="00000500000000000000" pitchFamily="50" charset="0"/>
              </a:rPr>
              <a:t>Hacé</a:t>
            </a:r>
            <a:r>
              <a:rPr lang="es-MX" sz="1900" dirty="0" smtClean="0">
                <a:solidFill>
                  <a:schemeClr val="bg1"/>
                </a:solidFill>
                <a:latin typeface="Gilroy" panose="00000500000000000000" pitchFamily="50" charset="0"/>
              </a:rPr>
              <a:t> </a:t>
            </a:r>
            <a:r>
              <a:rPr lang="es-MX" sz="1900" dirty="0" err="1" smtClean="0">
                <a:solidFill>
                  <a:schemeClr val="bg1"/>
                </a:solidFill>
                <a:latin typeface="Gilroy" panose="00000500000000000000" pitchFamily="50" charset="0"/>
              </a:rPr>
              <a:t>click</a:t>
            </a:r>
            <a:r>
              <a:rPr lang="es-MX" sz="1900" dirty="0" smtClean="0">
                <a:solidFill>
                  <a:schemeClr val="bg1"/>
                </a:solidFill>
                <a:latin typeface="Gilroy" panose="00000500000000000000" pitchFamily="50" charset="0"/>
              </a:rPr>
              <a:t> aquí para conocer </a:t>
            </a:r>
            <a:r>
              <a:rPr lang="es-MX" sz="1900" dirty="0">
                <a:solidFill>
                  <a:schemeClr val="bg1"/>
                </a:solidFill>
                <a:latin typeface="Gilroy" panose="00000500000000000000" pitchFamily="50" charset="0"/>
              </a:rPr>
              <a:t>cómo trabaja Great Place to </a:t>
            </a:r>
            <a:r>
              <a:rPr lang="es-MX" sz="1900" dirty="0" err="1">
                <a:solidFill>
                  <a:schemeClr val="bg1"/>
                </a:solidFill>
                <a:latin typeface="Gilroy" panose="00000500000000000000" pitchFamily="50" charset="0"/>
              </a:rPr>
              <a:t>Work</a:t>
            </a:r>
            <a:r>
              <a:rPr lang="es-MX" sz="1900" dirty="0">
                <a:solidFill>
                  <a:schemeClr val="bg1"/>
                </a:solidFill>
                <a:latin typeface="Gilroy" panose="00000500000000000000" pitchFamily="50" charset="0"/>
              </a:rPr>
              <a:t>® </a:t>
            </a:r>
            <a:r>
              <a:rPr lang="es-MX" sz="1900" dirty="0" smtClean="0">
                <a:solidFill>
                  <a:schemeClr val="bg1"/>
                </a:solidFill>
                <a:latin typeface="Gilroy" panose="00000500000000000000" pitchFamily="50" charset="0"/>
              </a:rPr>
              <a:t/>
            </a:r>
            <a:br>
              <a:rPr lang="es-MX" sz="1900" dirty="0" smtClean="0">
                <a:solidFill>
                  <a:schemeClr val="bg1"/>
                </a:solidFill>
                <a:latin typeface="Gilroy" panose="00000500000000000000" pitchFamily="50" charset="0"/>
              </a:rPr>
            </a:br>
            <a:r>
              <a:rPr lang="es-MX" sz="1900" dirty="0" smtClean="0">
                <a:solidFill>
                  <a:schemeClr val="bg1"/>
                </a:solidFill>
                <a:latin typeface="Gilroy" panose="00000500000000000000" pitchFamily="50" charset="0"/>
              </a:rPr>
              <a:t>y </a:t>
            </a:r>
            <a:r>
              <a:rPr lang="es-MX" sz="1900" dirty="0" smtClean="0">
                <a:solidFill>
                  <a:schemeClr val="bg1"/>
                </a:solidFill>
                <a:latin typeface="Gilroy" panose="00000500000000000000" pitchFamily="50" charset="0"/>
              </a:rPr>
              <a:t>cómo garantizamos la confidencialidad de tus datos y opinión.</a:t>
            </a:r>
          </a:p>
        </p:txBody>
      </p:sp>
      <p:sp>
        <p:nvSpPr>
          <p:cNvPr id="44" name="Rectángulo 43"/>
          <p:cNvSpPr/>
          <p:nvPr/>
        </p:nvSpPr>
        <p:spPr>
          <a:xfrm>
            <a:off x="4806950" y="4337042"/>
            <a:ext cx="553141" cy="54337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25" name="Footer Placeholder 4">
            <a:extLst>
              <a:ext uri="{FF2B5EF4-FFF2-40B4-BE49-F238E27FC236}">
                <a16:creationId xmlns:a16="http://schemas.microsoft.com/office/drawing/2014/main" id="{0A9C5957-72E0-DA4F-85C9-2E3030283D83}"/>
              </a:ext>
            </a:extLst>
          </p:cNvPr>
          <p:cNvSpPr txBox="1">
            <a:spLocks/>
          </p:cNvSpPr>
          <p:nvPr/>
        </p:nvSpPr>
        <p:spPr>
          <a:xfrm>
            <a:off x="4133207" y="7174073"/>
            <a:ext cx="5280137" cy="253291"/>
          </a:xfrm>
          <a:prstGeom prst="rect">
            <a:avLst/>
          </a:prstGeom>
          <a:ln>
            <a:noFill/>
          </a:ln>
        </p:spPr>
        <p:txBody>
          <a:bodyPr vert="horz" lIns="0" tIns="91440" rIns="0" bIns="91440" rtlCol="0" anchor="ctr" anchorCtr="0"/>
          <a:lstStyle>
            <a:defPPr>
              <a:defRPr lang="en-US"/>
            </a:defPPr>
            <a:lvl1pPr marL="0" algn="l" defTabSz="914400" rtl="0" eaLnBrk="1" latinLnBrk="0" hangingPunct="1">
              <a:defRPr sz="900" kern="1200">
                <a:solidFill>
                  <a:schemeClr val="bg1">
                    <a:lumMod val="50000"/>
                  </a:schemeClr>
                </a:solidFill>
                <a:latin typeface="Gilroy" pitchFamily="2" charset="77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150" dirty="0" smtClean="0">
                <a:solidFill>
                  <a:schemeClr val="bg1"/>
                </a:solidFill>
                <a:latin typeface="Gilroy" panose="00000500000000000000" pitchFamily="50" charset="0"/>
              </a:rPr>
              <a:t>©2024 Great Place To Work® Institute, Inc. </a:t>
            </a:r>
            <a:r>
              <a:rPr lang="en-US" sz="1150" dirty="0" err="1" smtClean="0">
                <a:solidFill>
                  <a:schemeClr val="bg1"/>
                </a:solidFill>
                <a:latin typeface="Gilroy" panose="00000500000000000000" pitchFamily="50" charset="0"/>
              </a:rPr>
              <a:t>Todos</a:t>
            </a:r>
            <a:r>
              <a:rPr lang="en-US" sz="1150" dirty="0" smtClean="0">
                <a:solidFill>
                  <a:schemeClr val="bg1"/>
                </a:solidFill>
                <a:latin typeface="Gilroy" panose="00000500000000000000" pitchFamily="50" charset="0"/>
              </a:rPr>
              <a:t> </a:t>
            </a:r>
            <a:r>
              <a:rPr lang="en-US" sz="1150" dirty="0" err="1" smtClean="0">
                <a:solidFill>
                  <a:schemeClr val="bg1"/>
                </a:solidFill>
                <a:latin typeface="Gilroy" panose="00000500000000000000" pitchFamily="50" charset="0"/>
              </a:rPr>
              <a:t>los</a:t>
            </a:r>
            <a:r>
              <a:rPr lang="en-US" sz="1150" dirty="0" smtClean="0">
                <a:solidFill>
                  <a:schemeClr val="bg1"/>
                </a:solidFill>
                <a:latin typeface="Gilroy" panose="00000500000000000000" pitchFamily="50" charset="0"/>
              </a:rPr>
              <a:t> derechos </a:t>
            </a:r>
            <a:r>
              <a:rPr lang="en-US" sz="1150" dirty="0" err="1" smtClean="0">
                <a:solidFill>
                  <a:schemeClr val="bg1"/>
                </a:solidFill>
                <a:latin typeface="Gilroy" panose="00000500000000000000" pitchFamily="50" charset="0"/>
              </a:rPr>
              <a:t>reservados</a:t>
            </a:r>
            <a:endParaRPr lang="en-US" sz="1150" dirty="0">
              <a:solidFill>
                <a:schemeClr val="bg1"/>
              </a:solidFill>
              <a:latin typeface="Gilroy" panose="0000050000000000000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9413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168</TotalTime>
  <Words>29</Words>
  <Application>Microsoft Office PowerPoint</Application>
  <PresentationFormat>Personalizado</PresentationFormat>
  <Paragraphs>5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9" baseType="lpstr">
      <vt:lpstr>Gilroy</vt:lpstr>
      <vt:lpstr>Arial</vt:lpstr>
      <vt:lpstr>Gilroy ExtraBold</vt:lpstr>
      <vt:lpstr>Calibri Light</vt:lpstr>
      <vt:lpstr>Calibri</vt:lpstr>
      <vt:lpstr>Gilroy Bold</vt:lpstr>
      <vt:lpstr>Gilroy SemiBold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Acer</dc:creator>
  <cp:lastModifiedBy>Acer</cp:lastModifiedBy>
  <cp:revision>12</cp:revision>
  <dcterms:created xsi:type="dcterms:W3CDTF">2019-03-21T14:40:03Z</dcterms:created>
  <dcterms:modified xsi:type="dcterms:W3CDTF">2023-12-11T22:08:56Z</dcterms:modified>
</cp:coreProperties>
</file>