
<file path=[Content_Types].xml><?xml version="1.0" encoding="utf-8"?>
<Types xmlns="http://schemas.openxmlformats.org/package/2006/content-types">
  <Default Extension="fntdata" ContentType="application/x-fontdata"/>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sldIdLst>
    <p:sldId id="256" r:id="rId2"/>
  </p:sldIdLst>
  <p:sldSz cx="7559675" cy="10691813"/>
  <p:notesSz cx="6858000" cy="9144000"/>
  <p:embeddedFontLst>
    <p:embeddedFont>
      <p:font typeface="Calibri" panose="020F0502020204030204" pitchFamily="34" charset="0"/>
      <p:regular r:id="rId3"/>
      <p:bold r:id="rId4"/>
      <p:italic r:id="rId5"/>
      <p:boldItalic r:id="rId6"/>
    </p:embeddedFont>
    <p:embeddedFont>
      <p:font typeface="Calibri Light" panose="020F0302020204030204" pitchFamily="34" charset="0"/>
      <p:regular r:id="rId7"/>
      <p:italic r:id="rId8"/>
    </p:embeddedFont>
    <p:embeddedFont>
      <p:font typeface="Gilroy" panose="00000500000000000000" pitchFamily="50" charset="0"/>
      <p:regular r:id="rId9"/>
    </p:embeddedFont>
    <p:embeddedFont>
      <p:font typeface="Gilroy-Bold" panose="00000800000000000000" pitchFamily="50" charset="0"/>
      <p:regular r:id="rId10"/>
      <p:bold r:id="rId11"/>
    </p:embeddedFont>
  </p:embeddedFontLst>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8" userDrawn="1">
          <p15:clr>
            <a:srgbClr val="A4A3A4"/>
          </p15:clr>
        </p15:guide>
        <p15:guide id="2" pos="4445" userDrawn="1">
          <p15:clr>
            <a:srgbClr val="A4A3A4"/>
          </p15:clr>
        </p15:guide>
        <p15:guide id="3" pos="3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1628"/>
    <a:srgbClr val="221F20"/>
    <a:srgbClr val="FF6666"/>
    <a:srgbClr val="FF67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p:scale>
          <a:sx n="90" d="100"/>
          <a:sy n="90" d="100"/>
        </p:scale>
        <p:origin x="1284" y="-2970"/>
      </p:cViewPr>
      <p:guideLst>
        <p:guide orient="horz" pos="3368"/>
        <p:guide pos="4445"/>
        <p:guide pos="3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6.fntdata"/><Relationship Id="rId13" Type="http://schemas.openxmlformats.org/officeDocument/2006/relationships/viewProps" Target="viewProps.xml"/><Relationship Id="rId3" Type="http://schemas.openxmlformats.org/officeDocument/2006/relationships/font" Target="fonts/font1.fntdata"/><Relationship Id="rId7" Type="http://schemas.openxmlformats.org/officeDocument/2006/relationships/font" Target="fonts/font5.fntdata"/><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4.fntdata"/><Relationship Id="rId11" Type="http://schemas.openxmlformats.org/officeDocument/2006/relationships/font" Target="fonts/font9.fntdata"/><Relationship Id="rId5" Type="http://schemas.openxmlformats.org/officeDocument/2006/relationships/font" Target="fonts/font3.fntdata"/><Relationship Id="rId15" Type="http://schemas.openxmlformats.org/officeDocument/2006/relationships/tableStyles" Target="tableStyles.xml"/><Relationship Id="rId10" Type="http://schemas.openxmlformats.org/officeDocument/2006/relationships/font" Target="fonts/font8.fntdata"/><Relationship Id="rId4" Type="http://schemas.openxmlformats.org/officeDocument/2006/relationships/font" Target="fonts/font2.fntdata"/><Relationship Id="rId9" Type="http://schemas.openxmlformats.org/officeDocument/2006/relationships/font" Target="fonts/font7.fntdata"/><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es-ES"/>
              <a:t>Haga clic para editar el estilo de subtítulo del patrón</a:t>
            </a:r>
            <a:endParaRPr lang="en-US" dirty="0"/>
          </a:p>
        </p:txBody>
      </p:sp>
      <p:sp>
        <p:nvSpPr>
          <p:cNvPr id="4" name="Date Placeholder 3"/>
          <p:cNvSpPr>
            <a:spLocks noGrp="1"/>
          </p:cNvSpPr>
          <p:nvPr>
            <p:ph type="dt" sz="half" idx="10"/>
          </p:nvPr>
        </p:nvSpPr>
        <p:spPr/>
        <p:txBody>
          <a:bodyPr/>
          <a:lstStyle/>
          <a:p>
            <a:fld id="{F804F149-C626-43D4-965A-B9CCB5F0086F}" type="datetimeFigureOut">
              <a:rPr lang="es-AR" smtClean="0"/>
              <a:t>14/12/2023</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731FD670-D356-44B9-8EDA-865C69E6D981}" type="slidenum">
              <a:rPr lang="es-AR" smtClean="0"/>
              <a:t>‹Nº›</a:t>
            </a:fld>
            <a:endParaRPr lang="es-AR"/>
          </a:p>
        </p:txBody>
      </p:sp>
    </p:spTree>
    <p:extLst>
      <p:ext uri="{BB962C8B-B14F-4D97-AF65-F5344CB8AC3E}">
        <p14:creationId xmlns:p14="http://schemas.microsoft.com/office/powerpoint/2010/main" val="33946275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804F149-C626-43D4-965A-B9CCB5F0086F}" type="datetimeFigureOut">
              <a:rPr lang="es-AR" smtClean="0"/>
              <a:t>14/12/2023</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731FD670-D356-44B9-8EDA-865C69E6D981}" type="slidenum">
              <a:rPr lang="es-AR" smtClean="0"/>
              <a:t>‹Nº›</a:t>
            </a:fld>
            <a:endParaRPr lang="es-AR"/>
          </a:p>
        </p:txBody>
      </p:sp>
    </p:spTree>
    <p:extLst>
      <p:ext uri="{BB962C8B-B14F-4D97-AF65-F5344CB8AC3E}">
        <p14:creationId xmlns:p14="http://schemas.microsoft.com/office/powerpoint/2010/main" val="5348772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804F149-C626-43D4-965A-B9CCB5F0086F}" type="datetimeFigureOut">
              <a:rPr lang="es-AR" smtClean="0"/>
              <a:t>14/12/2023</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731FD670-D356-44B9-8EDA-865C69E6D981}" type="slidenum">
              <a:rPr lang="es-AR" smtClean="0"/>
              <a:t>‹Nº›</a:t>
            </a:fld>
            <a:endParaRPr lang="es-AR"/>
          </a:p>
        </p:txBody>
      </p:sp>
    </p:spTree>
    <p:extLst>
      <p:ext uri="{BB962C8B-B14F-4D97-AF65-F5344CB8AC3E}">
        <p14:creationId xmlns:p14="http://schemas.microsoft.com/office/powerpoint/2010/main" val="15302182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804F149-C626-43D4-965A-B9CCB5F0086F}" type="datetimeFigureOut">
              <a:rPr lang="es-AR" smtClean="0"/>
              <a:t>14/12/2023</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731FD670-D356-44B9-8EDA-865C69E6D981}" type="slidenum">
              <a:rPr lang="es-AR" smtClean="0"/>
              <a:t>‹Nº›</a:t>
            </a:fld>
            <a:endParaRPr lang="es-AR"/>
          </a:p>
        </p:txBody>
      </p:sp>
    </p:spTree>
    <p:extLst>
      <p:ext uri="{BB962C8B-B14F-4D97-AF65-F5344CB8AC3E}">
        <p14:creationId xmlns:p14="http://schemas.microsoft.com/office/powerpoint/2010/main" val="25091596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F804F149-C626-43D4-965A-B9CCB5F0086F}" type="datetimeFigureOut">
              <a:rPr lang="es-AR" smtClean="0"/>
              <a:t>14/12/2023</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731FD670-D356-44B9-8EDA-865C69E6D981}" type="slidenum">
              <a:rPr lang="es-AR" smtClean="0"/>
              <a:t>‹Nº›</a:t>
            </a:fld>
            <a:endParaRPr lang="es-AR"/>
          </a:p>
        </p:txBody>
      </p:sp>
    </p:spTree>
    <p:extLst>
      <p:ext uri="{BB962C8B-B14F-4D97-AF65-F5344CB8AC3E}">
        <p14:creationId xmlns:p14="http://schemas.microsoft.com/office/powerpoint/2010/main" val="38650858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F804F149-C626-43D4-965A-B9CCB5F0086F}" type="datetimeFigureOut">
              <a:rPr lang="es-AR" smtClean="0"/>
              <a:t>14/12/2023</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731FD670-D356-44B9-8EDA-865C69E6D981}" type="slidenum">
              <a:rPr lang="es-AR" smtClean="0"/>
              <a:t>‹Nº›</a:t>
            </a:fld>
            <a:endParaRPr lang="es-AR"/>
          </a:p>
        </p:txBody>
      </p:sp>
    </p:spTree>
    <p:extLst>
      <p:ext uri="{BB962C8B-B14F-4D97-AF65-F5344CB8AC3E}">
        <p14:creationId xmlns:p14="http://schemas.microsoft.com/office/powerpoint/2010/main" val="19958476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es-ES"/>
              <a:t>Editar el estilo de texto del patrón</a:t>
            </a:r>
          </a:p>
        </p:txBody>
      </p:sp>
      <p:sp>
        <p:nvSpPr>
          <p:cNvPr id="4" name="Content Placeholder 3"/>
          <p:cNvSpPr>
            <a:spLocks noGrp="1"/>
          </p:cNvSpPr>
          <p:nvPr>
            <p:ph sz="half" idx="2"/>
          </p:nvPr>
        </p:nvSpPr>
        <p:spPr>
          <a:xfrm>
            <a:off x="520713" y="3905482"/>
            <a:ext cx="3198096" cy="5744375"/>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es-ES"/>
              <a:t>Editar el estilo de texto del patrón</a:t>
            </a:r>
          </a:p>
        </p:txBody>
      </p:sp>
      <p:sp>
        <p:nvSpPr>
          <p:cNvPr id="6" name="Content Placeholder 5"/>
          <p:cNvSpPr>
            <a:spLocks noGrp="1"/>
          </p:cNvSpPr>
          <p:nvPr>
            <p:ph sz="quarter" idx="4"/>
          </p:nvPr>
        </p:nvSpPr>
        <p:spPr>
          <a:xfrm>
            <a:off x="3827086" y="3905482"/>
            <a:ext cx="3213847" cy="5744375"/>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F804F149-C626-43D4-965A-B9CCB5F0086F}" type="datetimeFigureOut">
              <a:rPr lang="es-AR" smtClean="0"/>
              <a:t>14/12/2023</a:t>
            </a:fld>
            <a:endParaRPr lang="es-AR"/>
          </a:p>
        </p:txBody>
      </p:sp>
      <p:sp>
        <p:nvSpPr>
          <p:cNvPr id="8" name="Footer Placeholder 7"/>
          <p:cNvSpPr>
            <a:spLocks noGrp="1"/>
          </p:cNvSpPr>
          <p:nvPr>
            <p:ph type="ftr" sz="quarter" idx="11"/>
          </p:nvPr>
        </p:nvSpPr>
        <p:spPr/>
        <p:txBody>
          <a:bodyPr/>
          <a:lstStyle/>
          <a:p>
            <a:endParaRPr lang="es-AR"/>
          </a:p>
        </p:txBody>
      </p:sp>
      <p:sp>
        <p:nvSpPr>
          <p:cNvPr id="9" name="Slide Number Placeholder 8"/>
          <p:cNvSpPr>
            <a:spLocks noGrp="1"/>
          </p:cNvSpPr>
          <p:nvPr>
            <p:ph type="sldNum" sz="quarter" idx="12"/>
          </p:nvPr>
        </p:nvSpPr>
        <p:spPr/>
        <p:txBody>
          <a:bodyPr/>
          <a:lstStyle/>
          <a:p>
            <a:fld id="{731FD670-D356-44B9-8EDA-865C69E6D981}" type="slidenum">
              <a:rPr lang="es-AR" smtClean="0"/>
              <a:t>‹Nº›</a:t>
            </a:fld>
            <a:endParaRPr lang="es-AR"/>
          </a:p>
        </p:txBody>
      </p:sp>
    </p:spTree>
    <p:extLst>
      <p:ext uri="{BB962C8B-B14F-4D97-AF65-F5344CB8AC3E}">
        <p14:creationId xmlns:p14="http://schemas.microsoft.com/office/powerpoint/2010/main" val="38472459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F804F149-C626-43D4-965A-B9CCB5F0086F}" type="datetimeFigureOut">
              <a:rPr lang="es-AR" smtClean="0"/>
              <a:t>14/12/2023</a:t>
            </a:fld>
            <a:endParaRPr lang="es-AR"/>
          </a:p>
        </p:txBody>
      </p:sp>
      <p:sp>
        <p:nvSpPr>
          <p:cNvPr id="4" name="Footer Placeholder 3"/>
          <p:cNvSpPr>
            <a:spLocks noGrp="1"/>
          </p:cNvSpPr>
          <p:nvPr>
            <p:ph type="ftr" sz="quarter" idx="11"/>
          </p:nvPr>
        </p:nvSpPr>
        <p:spPr/>
        <p:txBody>
          <a:bodyPr/>
          <a:lstStyle/>
          <a:p>
            <a:endParaRPr lang="es-AR"/>
          </a:p>
        </p:txBody>
      </p:sp>
      <p:sp>
        <p:nvSpPr>
          <p:cNvPr id="5" name="Slide Number Placeholder 4"/>
          <p:cNvSpPr>
            <a:spLocks noGrp="1"/>
          </p:cNvSpPr>
          <p:nvPr>
            <p:ph type="sldNum" sz="quarter" idx="12"/>
          </p:nvPr>
        </p:nvSpPr>
        <p:spPr/>
        <p:txBody>
          <a:bodyPr/>
          <a:lstStyle/>
          <a:p>
            <a:fld id="{731FD670-D356-44B9-8EDA-865C69E6D981}" type="slidenum">
              <a:rPr lang="es-AR" smtClean="0"/>
              <a:t>‹Nº›</a:t>
            </a:fld>
            <a:endParaRPr lang="es-AR"/>
          </a:p>
        </p:txBody>
      </p:sp>
    </p:spTree>
    <p:extLst>
      <p:ext uri="{BB962C8B-B14F-4D97-AF65-F5344CB8AC3E}">
        <p14:creationId xmlns:p14="http://schemas.microsoft.com/office/powerpoint/2010/main" val="36715184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04F149-C626-43D4-965A-B9CCB5F0086F}" type="datetimeFigureOut">
              <a:rPr lang="es-AR" smtClean="0"/>
              <a:t>14/12/2023</a:t>
            </a:fld>
            <a:endParaRPr lang="es-AR"/>
          </a:p>
        </p:txBody>
      </p:sp>
      <p:sp>
        <p:nvSpPr>
          <p:cNvPr id="3" name="Footer Placeholder 2"/>
          <p:cNvSpPr>
            <a:spLocks noGrp="1"/>
          </p:cNvSpPr>
          <p:nvPr>
            <p:ph type="ftr" sz="quarter" idx="11"/>
          </p:nvPr>
        </p:nvSpPr>
        <p:spPr/>
        <p:txBody>
          <a:bodyPr/>
          <a:lstStyle/>
          <a:p>
            <a:endParaRPr lang="es-AR"/>
          </a:p>
        </p:txBody>
      </p:sp>
      <p:sp>
        <p:nvSpPr>
          <p:cNvPr id="4" name="Slide Number Placeholder 3"/>
          <p:cNvSpPr>
            <a:spLocks noGrp="1"/>
          </p:cNvSpPr>
          <p:nvPr>
            <p:ph type="sldNum" sz="quarter" idx="12"/>
          </p:nvPr>
        </p:nvSpPr>
        <p:spPr/>
        <p:txBody>
          <a:bodyPr/>
          <a:lstStyle/>
          <a:p>
            <a:fld id="{731FD670-D356-44B9-8EDA-865C69E6D981}" type="slidenum">
              <a:rPr lang="es-AR" smtClean="0"/>
              <a:t>‹Nº›</a:t>
            </a:fld>
            <a:endParaRPr lang="es-AR"/>
          </a:p>
        </p:txBody>
      </p:sp>
    </p:spTree>
    <p:extLst>
      <p:ext uri="{BB962C8B-B14F-4D97-AF65-F5344CB8AC3E}">
        <p14:creationId xmlns:p14="http://schemas.microsoft.com/office/powerpoint/2010/main" val="6556172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es-ES"/>
              <a:t>Haga clic para modificar el estilo de título del patrón</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es-ES"/>
              <a:t>Editar el estilo de texto del patrón</a:t>
            </a:r>
          </a:p>
        </p:txBody>
      </p:sp>
      <p:sp>
        <p:nvSpPr>
          <p:cNvPr id="5" name="Date Placeholder 4"/>
          <p:cNvSpPr>
            <a:spLocks noGrp="1"/>
          </p:cNvSpPr>
          <p:nvPr>
            <p:ph type="dt" sz="half" idx="10"/>
          </p:nvPr>
        </p:nvSpPr>
        <p:spPr/>
        <p:txBody>
          <a:bodyPr/>
          <a:lstStyle/>
          <a:p>
            <a:fld id="{F804F149-C626-43D4-965A-B9CCB5F0086F}" type="datetimeFigureOut">
              <a:rPr lang="es-AR" smtClean="0"/>
              <a:t>14/12/2023</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731FD670-D356-44B9-8EDA-865C69E6D981}" type="slidenum">
              <a:rPr lang="es-AR" smtClean="0"/>
              <a:t>‹Nº›</a:t>
            </a:fld>
            <a:endParaRPr lang="es-AR"/>
          </a:p>
        </p:txBody>
      </p:sp>
    </p:spTree>
    <p:extLst>
      <p:ext uri="{BB962C8B-B14F-4D97-AF65-F5344CB8AC3E}">
        <p14:creationId xmlns:p14="http://schemas.microsoft.com/office/powerpoint/2010/main" val="2592214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es-ES"/>
              <a:t>Haga clic en el icono para agregar una imagen</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es-ES"/>
              <a:t>Editar el estilo de texto del patrón</a:t>
            </a:r>
          </a:p>
        </p:txBody>
      </p:sp>
      <p:sp>
        <p:nvSpPr>
          <p:cNvPr id="5" name="Date Placeholder 4"/>
          <p:cNvSpPr>
            <a:spLocks noGrp="1"/>
          </p:cNvSpPr>
          <p:nvPr>
            <p:ph type="dt" sz="half" idx="10"/>
          </p:nvPr>
        </p:nvSpPr>
        <p:spPr/>
        <p:txBody>
          <a:bodyPr/>
          <a:lstStyle/>
          <a:p>
            <a:fld id="{F804F149-C626-43D4-965A-B9CCB5F0086F}" type="datetimeFigureOut">
              <a:rPr lang="es-AR" smtClean="0"/>
              <a:t>14/12/2023</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731FD670-D356-44B9-8EDA-865C69E6D981}" type="slidenum">
              <a:rPr lang="es-AR" smtClean="0"/>
              <a:t>‹Nº›</a:t>
            </a:fld>
            <a:endParaRPr lang="es-AR"/>
          </a:p>
        </p:txBody>
      </p:sp>
    </p:spTree>
    <p:extLst>
      <p:ext uri="{BB962C8B-B14F-4D97-AF65-F5344CB8AC3E}">
        <p14:creationId xmlns:p14="http://schemas.microsoft.com/office/powerpoint/2010/main" val="33870750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F804F149-C626-43D4-965A-B9CCB5F0086F}" type="datetimeFigureOut">
              <a:rPr lang="es-AR" smtClean="0"/>
              <a:t>14/12/2023</a:t>
            </a:fld>
            <a:endParaRPr lang="es-AR"/>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s-AR"/>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731FD670-D356-44B9-8EDA-865C69E6D981}" type="slidenum">
              <a:rPr lang="es-AR" smtClean="0"/>
              <a:t>‹Nº›</a:t>
            </a:fld>
            <a:endParaRPr lang="es-AR"/>
          </a:p>
        </p:txBody>
      </p:sp>
    </p:spTree>
    <p:extLst>
      <p:ext uri="{BB962C8B-B14F-4D97-AF65-F5344CB8AC3E}">
        <p14:creationId xmlns:p14="http://schemas.microsoft.com/office/powerpoint/2010/main" val="9933553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6"/>
          <p:cNvSpPr>
            <a:spLocks noChangeArrowheads="1"/>
          </p:cNvSpPr>
          <p:nvPr/>
        </p:nvSpPr>
        <p:spPr bwMode="auto">
          <a:xfrm>
            <a:off x="-1588" y="8732838"/>
            <a:ext cx="7562850" cy="1960563"/>
          </a:xfrm>
          <a:prstGeom prst="rect">
            <a:avLst/>
          </a:prstGeom>
          <a:solidFill>
            <a:schemeClr val="tx1"/>
          </a:solidFill>
          <a:ln>
            <a:noFill/>
          </a:ln>
        </p:spPr>
        <p:txBody>
          <a:bodyPr vert="horz" wrap="square" lIns="91440" tIns="45720" rIns="91440" bIns="45720" numCol="1" anchor="t" anchorCtr="0" compatLnSpc="1">
            <a:prstTxWarp prst="textNoShape">
              <a:avLst/>
            </a:prstTxWarp>
          </a:bodyPr>
          <a:lstStyle/>
          <a:p>
            <a:endParaRPr lang="es-AR"/>
          </a:p>
        </p:txBody>
      </p:sp>
      <p:grpSp>
        <p:nvGrpSpPr>
          <p:cNvPr id="43" name="Grupo 42"/>
          <p:cNvGrpSpPr/>
          <p:nvPr/>
        </p:nvGrpSpPr>
        <p:grpSpPr>
          <a:xfrm>
            <a:off x="5240338" y="482600"/>
            <a:ext cx="1836738" cy="1187450"/>
            <a:chOff x="5240338" y="482600"/>
            <a:chExt cx="1836738" cy="1187450"/>
          </a:xfrm>
        </p:grpSpPr>
        <p:sp>
          <p:nvSpPr>
            <p:cNvPr id="9" name="Rectangle 7"/>
            <p:cNvSpPr>
              <a:spLocks noChangeArrowheads="1"/>
            </p:cNvSpPr>
            <p:nvPr/>
          </p:nvSpPr>
          <p:spPr bwMode="auto">
            <a:xfrm>
              <a:off x="5254625" y="496888"/>
              <a:ext cx="1808163" cy="1158875"/>
            </a:xfrm>
            <a:prstGeom prst="rect">
              <a:avLst/>
            </a:prstGeom>
            <a:solidFill>
              <a:srgbClr val="FEFEF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AR"/>
            </a:p>
          </p:txBody>
        </p:sp>
        <p:sp>
          <p:nvSpPr>
            <p:cNvPr id="10" name="Freeform 8"/>
            <p:cNvSpPr>
              <a:spLocks noEditPoints="1"/>
            </p:cNvSpPr>
            <p:nvPr/>
          </p:nvSpPr>
          <p:spPr bwMode="auto">
            <a:xfrm>
              <a:off x="5240338" y="482600"/>
              <a:ext cx="1836738" cy="1187450"/>
            </a:xfrm>
            <a:custGeom>
              <a:avLst/>
              <a:gdLst>
                <a:gd name="T0" fmla="*/ 0 w 5097"/>
                <a:gd name="T1" fmla="*/ 0 h 3295"/>
                <a:gd name="T2" fmla="*/ 0 w 5097"/>
                <a:gd name="T3" fmla="*/ 173 h 3295"/>
                <a:gd name="T4" fmla="*/ 0 w 5097"/>
                <a:gd name="T5" fmla="*/ 623 h 3295"/>
                <a:gd name="T6" fmla="*/ 75 w 5097"/>
                <a:gd name="T7" fmla="*/ 848 h 3295"/>
                <a:gd name="T8" fmla="*/ 75 w 5097"/>
                <a:gd name="T9" fmla="*/ 1223 h 3295"/>
                <a:gd name="T10" fmla="*/ 0 w 5097"/>
                <a:gd name="T11" fmla="*/ 1448 h 3295"/>
                <a:gd name="T12" fmla="*/ 0 w 5097"/>
                <a:gd name="T13" fmla="*/ 1523 h 3295"/>
                <a:gd name="T14" fmla="*/ 0 w 5097"/>
                <a:gd name="T15" fmla="*/ 1973 h 3295"/>
                <a:gd name="T16" fmla="*/ 75 w 5097"/>
                <a:gd name="T17" fmla="*/ 2198 h 3295"/>
                <a:gd name="T18" fmla="*/ 75 w 5097"/>
                <a:gd name="T19" fmla="*/ 2573 h 3295"/>
                <a:gd name="T20" fmla="*/ 0 w 5097"/>
                <a:gd name="T21" fmla="*/ 2798 h 3295"/>
                <a:gd name="T22" fmla="*/ 0 w 5097"/>
                <a:gd name="T23" fmla="*/ 2873 h 3295"/>
                <a:gd name="T24" fmla="*/ 102 w 5097"/>
                <a:gd name="T25" fmla="*/ 3295 h 3295"/>
                <a:gd name="T26" fmla="*/ 327 w 5097"/>
                <a:gd name="T27" fmla="*/ 3220 h 3295"/>
                <a:gd name="T28" fmla="*/ 702 w 5097"/>
                <a:gd name="T29" fmla="*/ 3220 h 3295"/>
                <a:gd name="T30" fmla="*/ 927 w 5097"/>
                <a:gd name="T31" fmla="*/ 3295 h 3295"/>
                <a:gd name="T32" fmla="*/ 1002 w 5097"/>
                <a:gd name="T33" fmla="*/ 3295 h 3295"/>
                <a:gd name="T34" fmla="*/ 1452 w 5097"/>
                <a:gd name="T35" fmla="*/ 3295 h 3295"/>
                <a:gd name="T36" fmla="*/ 1677 w 5097"/>
                <a:gd name="T37" fmla="*/ 3220 h 3295"/>
                <a:gd name="T38" fmla="*/ 2052 w 5097"/>
                <a:gd name="T39" fmla="*/ 3220 h 3295"/>
                <a:gd name="T40" fmla="*/ 2277 w 5097"/>
                <a:gd name="T41" fmla="*/ 3295 h 3295"/>
                <a:gd name="T42" fmla="*/ 2352 w 5097"/>
                <a:gd name="T43" fmla="*/ 3295 h 3295"/>
                <a:gd name="T44" fmla="*/ 2802 w 5097"/>
                <a:gd name="T45" fmla="*/ 3295 h 3295"/>
                <a:gd name="T46" fmla="*/ 3027 w 5097"/>
                <a:gd name="T47" fmla="*/ 3220 h 3295"/>
                <a:gd name="T48" fmla="*/ 3402 w 5097"/>
                <a:gd name="T49" fmla="*/ 3220 h 3295"/>
                <a:gd name="T50" fmla="*/ 3627 w 5097"/>
                <a:gd name="T51" fmla="*/ 3295 h 3295"/>
                <a:gd name="T52" fmla="*/ 3702 w 5097"/>
                <a:gd name="T53" fmla="*/ 3295 h 3295"/>
                <a:gd name="T54" fmla="*/ 4152 w 5097"/>
                <a:gd name="T55" fmla="*/ 3295 h 3295"/>
                <a:gd name="T56" fmla="*/ 4377 w 5097"/>
                <a:gd name="T57" fmla="*/ 3220 h 3295"/>
                <a:gd name="T58" fmla="*/ 4752 w 5097"/>
                <a:gd name="T59" fmla="*/ 3220 h 3295"/>
                <a:gd name="T60" fmla="*/ 4977 w 5097"/>
                <a:gd name="T61" fmla="*/ 3295 h 3295"/>
                <a:gd name="T62" fmla="*/ 5097 w 5097"/>
                <a:gd name="T63" fmla="*/ 3116 h 3295"/>
                <a:gd name="T64" fmla="*/ 5097 w 5097"/>
                <a:gd name="T65" fmla="*/ 2891 h 3295"/>
                <a:gd name="T66" fmla="*/ 5097 w 5097"/>
                <a:gd name="T67" fmla="*/ 2816 h 3295"/>
                <a:gd name="T68" fmla="*/ 5097 w 5097"/>
                <a:gd name="T69" fmla="*/ 2366 h 3295"/>
                <a:gd name="T70" fmla="*/ 5022 w 5097"/>
                <a:gd name="T71" fmla="*/ 2141 h 3295"/>
                <a:gd name="T72" fmla="*/ 5022 w 5097"/>
                <a:gd name="T73" fmla="*/ 1766 h 3295"/>
                <a:gd name="T74" fmla="*/ 5097 w 5097"/>
                <a:gd name="T75" fmla="*/ 1541 h 3295"/>
                <a:gd name="T76" fmla="*/ 5097 w 5097"/>
                <a:gd name="T77" fmla="*/ 1466 h 3295"/>
                <a:gd name="T78" fmla="*/ 5097 w 5097"/>
                <a:gd name="T79" fmla="*/ 1016 h 3295"/>
                <a:gd name="T80" fmla="*/ 5022 w 5097"/>
                <a:gd name="T81" fmla="*/ 791 h 3295"/>
                <a:gd name="T82" fmla="*/ 5022 w 5097"/>
                <a:gd name="T83" fmla="*/ 416 h 3295"/>
                <a:gd name="T84" fmla="*/ 5097 w 5097"/>
                <a:gd name="T85" fmla="*/ 191 h 3295"/>
                <a:gd name="T86" fmla="*/ 4987 w 5097"/>
                <a:gd name="T87" fmla="*/ 0 h 3295"/>
                <a:gd name="T88" fmla="*/ 4762 w 5097"/>
                <a:gd name="T89" fmla="*/ 0 h 3295"/>
                <a:gd name="T90" fmla="*/ 4687 w 5097"/>
                <a:gd name="T91" fmla="*/ 0 h 3295"/>
                <a:gd name="T92" fmla="*/ 4237 w 5097"/>
                <a:gd name="T93" fmla="*/ 0 h 3295"/>
                <a:gd name="T94" fmla="*/ 4012 w 5097"/>
                <a:gd name="T95" fmla="*/ 75 h 3295"/>
                <a:gd name="T96" fmla="*/ 3637 w 5097"/>
                <a:gd name="T97" fmla="*/ 75 h 3295"/>
                <a:gd name="T98" fmla="*/ 3412 w 5097"/>
                <a:gd name="T99" fmla="*/ 0 h 3295"/>
                <a:gd name="T100" fmla="*/ 3337 w 5097"/>
                <a:gd name="T101" fmla="*/ 0 h 3295"/>
                <a:gd name="T102" fmla="*/ 2887 w 5097"/>
                <a:gd name="T103" fmla="*/ 0 h 3295"/>
                <a:gd name="T104" fmla="*/ 2662 w 5097"/>
                <a:gd name="T105" fmla="*/ 75 h 3295"/>
                <a:gd name="T106" fmla="*/ 2287 w 5097"/>
                <a:gd name="T107" fmla="*/ 75 h 3295"/>
                <a:gd name="T108" fmla="*/ 2062 w 5097"/>
                <a:gd name="T109" fmla="*/ 0 h 3295"/>
                <a:gd name="T110" fmla="*/ 1987 w 5097"/>
                <a:gd name="T111" fmla="*/ 0 h 3295"/>
                <a:gd name="T112" fmla="*/ 1537 w 5097"/>
                <a:gd name="T113" fmla="*/ 0 h 3295"/>
                <a:gd name="T114" fmla="*/ 1312 w 5097"/>
                <a:gd name="T115" fmla="*/ 75 h 3295"/>
                <a:gd name="T116" fmla="*/ 937 w 5097"/>
                <a:gd name="T117" fmla="*/ 75 h 3295"/>
                <a:gd name="T118" fmla="*/ 712 w 5097"/>
                <a:gd name="T119" fmla="*/ 0 h 3295"/>
                <a:gd name="T120" fmla="*/ 637 w 5097"/>
                <a:gd name="T121" fmla="*/ 0 h 3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097" h="3295">
                  <a:moveTo>
                    <a:pt x="187" y="0"/>
                  </a:moveTo>
                  <a:lnTo>
                    <a:pt x="187" y="75"/>
                  </a:lnTo>
                  <a:lnTo>
                    <a:pt x="75" y="75"/>
                  </a:lnTo>
                  <a:lnTo>
                    <a:pt x="75" y="98"/>
                  </a:lnTo>
                  <a:lnTo>
                    <a:pt x="0" y="98"/>
                  </a:lnTo>
                  <a:lnTo>
                    <a:pt x="0" y="0"/>
                  </a:lnTo>
                  <a:lnTo>
                    <a:pt x="187" y="0"/>
                  </a:lnTo>
                  <a:close/>
                  <a:moveTo>
                    <a:pt x="0" y="173"/>
                  </a:moveTo>
                  <a:lnTo>
                    <a:pt x="75" y="173"/>
                  </a:lnTo>
                  <a:lnTo>
                    <a:pt x="75" y="323"/>
                  </a:lnTo>
                  <a:lnTo>
                    <a:pt x="0" y="323"/>
                  </a:lnTo>
                  <a:lnTo>
                    <a:pt x="0" y="173"/>
                  </a:lnTo>
                  <a:close/>
                  <a:moveTo>
                    <a:pt x="0" y="398"/>
                  </a:moveTo>
                  <a:lnTo>
                    <a:pt x="75" y="398"/>
                  </a:lnTo>
                  <a:lnTo>
                    <a:pt x="75" y="548"/>
                  </a:lnTo>
                  <a:lnTo>
                    <a:pt x="0" y="548"/>
                  </a:lnTo>
                  <a:lnTo>
                    <a:pt x="0" y="398"/>
                  </a:lnTo>
                  <a:close/>
                  <a:moveTo>
                    <a:pt x="0" y="623"/>
                  </a:moveTo>
                  <a:lnTo>
                    <a:pt x="75" y="623"/>
                  </a:lnTo>
                  <a:lnTo>
                    <a:pt x="75" y="773"/>
                  </a:lnTo>
                  <a:lnTo>
                    <a:pt x="0" y="773"/>
                  </a:lnTo>
                  <a:lnTo>
                    <a:pt x="0" y="623"/>
                  </a:lnTo>
                  <a:close/>
                  <a:moveTo>
                    <a:pt x="0" y="848"/>
                  </a:moveTo>
                  <a:lnTo>
                    <a:pt x="75" y="848"/>
                  </a:lnTo>
                  <a:lnTo>
                    <a:pt x="75" y="998"/>
                  </a:lnTo>
                  <a:lnTo>
                    <a:pt x="0" y="998"/>
                  </a:lnTo>
                  <a:lnTo>
                    <a:pt x="0" y="848"/>
                  </a:lnTo>
                  <a:close/>
                  <a:moveTo>
                    <a:pt x="0" y="1073"/>
                  </a:moveTo>
                  <a:lnTo>
                    <a:pt x="75" y="1073"/>
                  </a:lnTo>
                  <a:lnTo>
                    <a:pt x="75" y="1223"/>
                  </a:lnTo>
                  <a:lnTo>
                    <a:pt x="0" y="1223"/>
                  </a:lnTo>
                  <a:lnTo>
                    <a:pt x="0" y="1073"/>
                  </a:lnTo>
                  <a:close/>
                  <a:moveTo>
                    <a:pt x="0" y="1298"/>
                  </a:moveTo>
                  <a:lnTo>
                    <a:pt x="75" y="1298"/>
                  </a:lnTo>
                  <a:lnTo>
                    <a:pt x="75" y="1448"/>
                  </a:lnTo>
                  <a:lnTo>
                    <a:pt x="0" y="1448"/>
                  </a:lnTo>
                  <a:lnTo>
                    <a:pt x="0" y="1298"/>
                  </a:lnTo>
                  <a:close/>
                  <a:moveTo>
                    <a:pt x="0" y="1523"/>
                  </a:moveTo>
                  <a:lnTo>
                    <a:pt x="75" y="1523"/>
                  </a:lnTo>
                  <a:lnTo>
                    <a:pt x="75" y="1673"/>
                  </a:lnTo>
                  <a:lnTo>
                    <a:pt x="0" y="1673"/>
                  </a:lnTo>
                  <a:lnTo>
                    <a:pt x="0" y="1523"/>
                  </a:lnTo>
                  <a:close/>
                  <a:moveTo>
                    <a:pt x="0" y="1748"/>
                  </a:moveTo>
                  <a:lnTo>
                    <a:pt x="75" y="1748"/>
                  </a:lnTo>
                  <a:lnTo>
                    <a:pt x="75" y="1898"/>
                  </a:lnTo>
                  <a:lnTo>
                    <a:pt x="0" y="1898"/>
                  </a:lnTo>
                  <a:lnTo>
                    <a:pt x="0" y="1748"/>
                  </a:lnTo>
                  <a:close/>
                  <a:moveTo>
                    <a:pt x="0" y="1973"/>
                  </a:moveTo>
                  <a:lnTo>
                    <a:pt x="75" y="1973"/>
                  </a:lnTo>
                  <a:lnTo>
                    <a:pt x="75" y="2123"/>
                  </a:lnTo>
                  <a:lnTo>
                    <a:pt x="0" y="2123"/>
                  </a:lnTo>
                  <a:lnTo>
                    <a:pt x="0" y="1973"/>
                  </a:lnTo>
                  <a:close/>
                  <a:moveTo>
                    <a:pt x="0" y="2198"/>
                  </a:moveTo>
                  <a:lnTo>
                    <a:pt x="75" y="2198"/>
                  </a:lnTo>
                  <a:lnTo>
                    <a:pt x="75" y="2348"/>
                  </a:lnTo>
                  <a:lnTo>
                    <a:pt x="0" y="2348"/>
                  </a:lnTo>
                  <a:lnTo>
                    <a:pt x="0" y="2198"/>
                  </a:lnTo>
                  <a:close/>
                  <a:moveTo>
                    <a:pt x="0" y="2423"/>
                  </a:moveTo>
                  <a:lnTo>
                    <a:pt x="75" y="2423"/>
                  </a:lnTo>
                  <a:lnTo>
                    <a:pt x="75" y="2573"/>
                  </a:lnTo>
                  <a:lnTo>
                    <a:pt x="0" y="2573"/>
                  </a:lnTo>
                  <a:lnTo>
                    <a:pt x="0" y="2423"/>
                  </a:lnTo>
                  <a:close/>
                  <a:moveTo>
                    <a:pt x="0" y="2648"/>
                  </a:moveTo>
                  <a:lnTo>
                    <a:pt x="75" y="2648"/>
                  </a:lnTo>
                  <a:lnTo>
                    <a:pt x="75" y="2798"/>
                  </a:lnTo>
                  <a:lnTo>
                    <a:pt x="0" y="2798"/>
                  </a:lnTo>
                  <a:lnTo>
                    <a:pt x="0" y="2648"/>
                  </a:lnTo>
                  <a:close/>
                  <a:moveTo>
                    <a:pt x="0" y="2873"/>
                  </a:moveTo>
                  <a:lnTo>
                    <a:pt x="75" y="2873"/>
                  </a:lnTo>
                  <a:lnTo>
                    <a:pt x="75" y="3023"/>
                  </a:lnTo>
                  <a:lnTo>
                    <a:pt x="0" y="3023"/>
                  </a:lnTo>
                  <a:lnTo>
                    <a:pt x="0" y="2873"/>
                  </a:lnTo>
                  <a:close/>
                  <a:moveTo>
                    <a:pt x="0" y="3098"/>
                  </a:moveTo>
                  <a:lnTo>
                    <a:pt x="75" y="3098"/>
                  </a:lnTo>
                  <a:lnTo>
                    <a:pt x="75" y="3248"/>
                  </a:lnTo>
                  <a:lnTo>
                    <a:pt x="0" y="3248"/>
                  </a:lnTo>
                  <a:lnTo>
                    <a:pt x="0" y="3098"/>
                  </a:lnTo>
                  <a:close/>
                  <a:moveTo>
                    <a:pt x="102" y="3295"/>
                  </a:moveTo>
                  <a:lnTo>
                    <a:pt x="102" y="3220"/>
                  </a:lnTo>
                  <a:lnTo>
                    <a:pt x="252" y="3220"/>
                  </a:lnTo>
                  <a:lnTo>
                    <a:pt x="252" y="3295"/>
                  </a:lnTo>
                  <a:lnTo>
                    <a:pt x="102" y="3295"/>
                  </a:lnTo>
                  <a:close/>
                  <a:moveTo>
                    <a:pt x="327" y="3295"/>
                  </a:moveTo>
                  <a:lnTo>
                    <a:pt x="327" y="3220"/>
                  </a:lnTo>
                  <a:lnTo>
                    <a:pt x="477" y="3220"/>
                  </a:lnTo>
                  <a:lnTo>
                    <a:pt x="477" y="3295"/>
                  </a:lnTo>
                  <a:lnTo>
                    <a:pt x="327" y="3295"/>
                  </a:lnTo>
                  <a:close/>
                  <a:moveTo>
                    <a:pt x="552" y="3295"/>
                  </a:moveTo>
                  <a:lnTo>
                    <a:pt x="552" y="3220"/>
                  </a:lnTo>
                  <a:lnTo>
                    <a:pt x="702" y="3220"/>
                  </a:lnTo>
                  <a:lnTo>
                    <a:pt x="702" y="3295"/>
                  </a:lnTo>
                  <a:lnTo>
                    <a:pt x="552" y="3295"/>
                  </a:lnTo>
                  <a:close/>
                  <a:moveTo>
                    <a:pt x="777" y="3295"/>
                  </a:moveTo>
                  <a:lnTo>
                    <a:pt x="777" y="3220"/>
                  </a:lnTo>
                  <a:lnTo>
                    <a:pt x="927" y="3220"/>
                  </a:lnTo>
                  <a:lnTo>
                    <a:pt x="927" y="3295"/>
                  </a:lnTo>
                  <a:lnTo>
                    <a:pt x="777" y="3295"/>
                  </a:lnTo>
                  <a:close/>
                  <a:moveTo>
                    <a:pt x="1002" y="3295"/>
                  </a:moveTo>
                  <a:lnTo>
                    <a:pt x="1002" y="3220"/>
                  </a:lnTo>
                  <a:lnTo>
                    <a:pt x="1152" y="3220"/>
                  </a:lnTo>
                  <a:lnTo>
                    <a:pt x="1152" y="3295"/>
                  </a:lnTo>
                  <a:lnTo>
                    <a:pt x="1002" y="3295"/>
                  </a:lnTo>
                  <a:close/>
                  <a:moveTo>
                    <a:pt x="1227" y="3295"/>
                  </a:moveTo>
                  <a:lnTo>
                    <a:pt x="1227" y="3220"/>
                  </a:lnTo>
                  <a:lnTo>
                    <a:pt x="1377" y="3220"/>
                  </a:lnTo>
                  <a:lnTo>
                    <a:pt x="1377" y="3295"/>
                  </a:lnTo>
                  <a:lnTo>
                    <a:pt x="1227" y="3295"/>
                  </a:lnTo>
                  <a:close/>
                  <a:moveTo>
                    <a:pt x="1452" y="3295"/>
                  </a:moveTo>
                  <a:lnTo>
                    <a:pt x="1452" y="3220"/>
                  </a:lnTo>
                  <a:lnTo>
                    <a:pt x="1602" y="3220"/>
                  </a:lnTo>
                  <a:lnTo>
                    <a:pt x="1602" y="3295"/>
                  </a:lnTo>
                  <a:lnTo>
                    <a:pt x="1452" y="3295"/>
                  </a:lnTo>
                  <a:close/>
                  <a:moveTo>
                    <a:pt x="1677" y="3295"/>
                  </a:moveTo>
                  <a:lnTo>
                    <a:pt x="1677" y="3220"/>
                  </a:lnTo>
                  <a:lnTo>
                    <a:pt x="1827" y="3220"/>
                  </a:lnTo>
                  <a:lnTo>
                    <a:pt x="1827" y="3295"/>
                  </a:lnTo>
                  <a:lnTo>
                    <a:pt x="1677" y="3295"/>
                  </a:lnTo>
                  <a:close/>
                  <a:moveTo>
                    <a:pt x="1902" y="3295"/>
                  </a:moveTo>
                  <a:lnTo>
                    <a:pt x="1902" y="3220"/>
                  </a:lnTo>
                  <a:lnTo>
                    <a:pt x="2052" y="3220"/>
                  </a:lnTo>
                  <a:lnTo>
                    <a:pt x="2052" y="3295"/>
                  </a:lnTo>
                  <a:lnTo>
                    <a:pt x="1902" y="3295"/>
                  </a:lnTo>
                  <a:close/>
                  <a:moveTo>
                    <a:pt x="2127" y="3295"/>
                  </a:moveTo>
                  <a:lnTo>
                    <a:pt x="2127" y="3220"/>
                  </a:lnTo>
                  <a:lnTo>
                    <a:pt x="2277" y="3220"/>
                  </a:lnTo>
                  <a:lnTo>
                    <a:pt x="2277" y="3295"/>
                  </a:lnTo>
                  <a:lnTo>
                    <a:pt x="2127" y="3295"/>
                  </a:lnTo>
                  <a:close/>
                  <a:moveTo>
                    <a:pt x="2352" y="3295"/>
                  </a:moveTo>
                  <a:lnTo>
                    <a:pt x="2352" y="3220"/>
                  </a:lnTo>
                  <a:lnTo>
                    <a:pt x="2502" y="3220"/>
                  </a:lnTo>
                  <a:lnTo>
                    <a:pt x="2502" y="3295"/>
                  </a:lnTo>
                  <a:lnTo>
                    <a:pt x="2352" y="3295"/>
                  </a:lnTo>
                  <a:close/>
                  <a:moveTo>
                    <a:pt x="2577" y="3295"/>
                  </a:moveTo>
                  <a:lnTo>
                    <a:pt x="2577" y="3220"/>
                  </a:lnTo>
                  <a:lnTo>
                    <a:pt x="2727" y="3220"/>
                  </a:lnTo>
                  <a:lnTo>
                    <a:pt x="2727" y="3295"/>
                  </a:lnTo>
                  <a:lnTo>
                    <a:pt x="2577" y="3295"/>
                  </a:lnTo>
                  <a:close/>
                  <a:moveTo>
                    <a:pt x="2802" y="3295"/>
                  </a:moveTo>
                  <a:lnTo>
                    <a:pt x="2802" y="3220"/>
                  </a:lnTo>
                  <a:lnTo>
                    <a:pt x="2952" y="3220"/>
                  </a:lnTo>
                  <a:lnTo>
                    <a:pt x="2952" y="3295"/>
                  </a:lnTo>
                  <a:lnTo>
                    <a:pt x="2802" y="3295"/>
                  </a:lnTo>
                  <a:close/>
                  <a:moveTo>
                    <a:pt x="3027" y="3295"/>
                  </a:moveTo>
                  <a:lnTo>
                    <a:pt x="3027" y="3220"/>
                  </a:lnTo>
                  <a:lnTo>
                    <a:pt x="3177" y="3220"/>
                  </a:lnTo>
                  <a:lnTo>
                    <a:pt x="3177" y="3295"/>
                  </a:lnTo>
                  <a:lnTo>
                    <a:pt x="3027" y="3295"/>
                  </a:lnTo>
                  <a:close/>
                  <a:moveTo>
                    <a:pt x="3252" y="3295"/>
                  </a:moveTo>
                  <a:lnTo>
                    <a:pt x="3252" y="3220"/>
                  </a:lnTo>
                  <a:lnTo>
                    <a:pt x="3402" y="3220"/>
                  </a:lnTo>
                  <a:lnTo>
                    <a:pt x="3402" y="3295"/>
                  </a:lnTo>
                  <a:lnTo>
                    <a:pt x="3252" y="3295"/>
                  </a:lnTo>
                  <a:close/>
                  <a:moveTo>
                    <a:pt x="3477" y="3295"/>
                  </a:moveTo>
                  <a:lnTo>
                    <a:pt x="3477" y="3220"/>
                  </a:lnTo>
                  <a:lnTo>
                    <a:pt x="3627" y="3220"/>
                  </a:lnTo>
                  <a:lnTo>
                    <a:pt x="3627" y="3295"/>
                  </a:lnTo>
                  <a:lnTo>
                    <a:pt x="3477" y="3295"/>
                  </a:lnTo>
                  <a:close/>
                  <a:moveTo>
                    <a:pt x="3702" y="3295"/>
                  </a:moveTo>
                  <a:lnTo>
                    <a:pt x="3702" y="3220"/>
                  </a:lnTo>
                  <a:lnTo>
                    <a:pt x="3852" y="3220"/>
                  </a:lnTo>
                  <a:lnTo>
                    <a:pt x="3852" y="3295"/>
                  </a:lnTo>
                  <a:lnTo>
                    <a:pt x="3702" y="3295"/>
                  </a:lnTo>
                  <a:close/>
                  <a:moveTo>
                    <a:pt x="3927" y="3295"/>
                  </a:moveTo>
                  <a:lnTo>
                    <a:pt x="3927" y="3220"/>
                  </a:lnTo>
                  <a:lnTo>
                    <a:pt x="4077" y="3220"/>
                  </a:lnTo>
                  <a:lnTo>
                    <a:pt x="4077" y="3295"/>
                  </a:lnTo>
                  <a:lnTo>
                    <a:pt x="3927" y="3295"/>
                  </a:lnTo>
                  <a:close/>
                  <a:moveTo>
                    <a:pt x="4152" y="3295"/>
                  </a:moveTo>
                  <a:lnTo>
                    <a:pt x="4152" y="3220"/>
                  </a:lnTo>
                  <a:lnTo>
                    <a:pt x="4302" y="3220"/>
                  </a:lnTo>
                  <a:lnTo>
                    <a:pt x="4302" y="3295"/>
                  </a:lnTo>
                  <a:lnTo>
                    <a:pt x="4152" y="3295"/>
                  </a:lnTo>
                  <a:close/>
                  <a:moveTo>
                    <a:pt x="4377" y="3295"/>
                  </a:moveTo>
                  <a:lnTo>
                    <a:pt x="4377" y="3220"/>
                  </a:lnTo>
                  <a:lnTo>
                    <a:pt x="4527" y="3220"/>
                  </a:lnTo>
                  <a:lnTo>
                    <a:pt x="4527" y="3295"/>
                  </a:lnTo>
                  <a:lnTo>
                    <a:pt x="4377" y="3295"/>
                  </a:lnTo>
                  <a:close/>
                  <a:moveTo>
                    <a:pt x="4602" y="3295"/>
                  </a:moveTo>
                  <a:lnTo>
                    <a:pt x="4602" y="3220"/>
                  </a:lnTo>
                  <a:lnTo>
                    <a:pt x="4752" y="3220"/>
                  </a:lnTo>
                  <a:lnTo>
                    <a:pt x="4752" y="3295"/>
                  </a:lnTo>
                  <a:lnTo>
                    <a:pt x="4602" y="3295"/>
                  </a:lnTo>
                  <a:close/>
                  <a:moveTo>
                    <a:pt x="4827" y="3295"/>
                  </a:moveTo>
                  <a:lnTo>
                    <a:pt x="4827" y="3220"/>
                  </a:lnTo>
                  <a:lnTo>
                    <a:pt x="4977" y="3220"/>
                  </a:lnTo>
                  <a:lnTo>
                    <a:pt x="4977" y="3295"/>
                  </a:lnTo>
                  <a:lnTo>
                    <a:pt x="4827" y="3295"/>
                  </a:lnTo>
                  <a:close/>
                  <a:moveTo>
                    <a:pt x="5052" y="3295"/>
                  </a:moveTo>
                  <a:lnTo>
                    <a:pt x="5052" y="3288"/>
                  </a:lnTo>
                  <a:lnTo>
                    <a:pt x="5022" y="3258"/>
                  </a:lnTo>
                  <a:lnTo>
                    <a:pt x="5022" y="3116"/>
                  </a:lnTo>
                  <a:lnTo>
                    <a:pt x="5097" y="3116"/>
                  </a:lnTo>
                  <a:lnTo>
                    <a:pt x="5097" y="3295"/>
                  </a:lnTo>
                  <a:lnTo>
                    <a:pt x="5052" y="3295"/>
                  </a:lnTo>
                  <a:close/>
                  <a:moveTo>
                    <a:pt x="5097" y="3041"/>
                  </a:moveTo>
                  <a:lnTo>
                    <a:pt x="5022" y="3041"/>
                  </a:lnTo>
                  <a:lnTo>
                    <a:pt x="5022" y="2891"/>
                  </a:lnTo>
                  <a:lnTo>
                    <a:pt x="5097" y="2891"/>
                  </a:lnTo>
                  <a:lnTo>
                    <a:pt x="5097" y="3041"/>
                  </a:lnTo>
                  <a:close/>
                  <a:moveTo>
                    <a:pt x="5097" y="2816"/>
                  </a:moveTo>
                  <a:lnTo>
                    <a:pt x="5022" y="2816"/>
                  </a:lnTo>
                  <a:lnTo>
                    <a:pt x="5022" y="2666"/>
                  </a:lnTo>
                  <a:lnTo>
                    <a:pt x="5097" y="2666"/>
                  </a:lnTo>
                  <a:lnTo>
                    <a:pt x="5097" y="2816"/>
                  </a:lnTo>
                  <a:close/>
                  <a:moveTo>
                    <a:pt x="5097" y="2591"/>
                  </a:moveTo>
                  <a:lnTo>
                    <a:pt x="5022" y="2591"/>
                  </a:lnTo>
                  <a:lnTo>
                    <a:pt x="5022" y="2441"/>
                  </a:lnTo>
                  <a:lnTo>
                    <a:pt x="5097" y="2441"/>
                  </a:lnTo>
                  <a:lnTo>
                    <a:pt x="5097" y="2591"/>
                  </a:lnTo>
                  <a:close/>
                  <a:moveTo>
                    <a:pt x="5097" y="2366"/>
                  </a:moveTo>
                  <a:lnTo>
                    <a:pt x="5022" y="2366"/>
                  </a:lnTo>
                  <a:lnTo>
                    <a:pt x="5022" y="2216"/>
                  </a:lnTo>
                  <a:lnTo>
                    <a:pt x="5097" y="2216"/>
                  </a:lnTo>
                  <a:lnTo>
                    <a:pt x="5097" y="2366"/>
                  </a:lnTo>
                  <a:close/>
                  <a:moveTo>
                    <a:pt x="5097" y="2141"/>
                  </a:moveTo>
                  <a:lnTo>
                    <a:pt x="5022" y="2141"/>
                  </a:lnTo>
                  <a:lnTo>
                    <a:pt x="5022" y="1991"/>
                  </a:lnTo>
                  <a:lnTo>
                    <a:pt x="5097" y="1991"/>
                  </a:lnTo>
                  <a:lnTo>
                    <a:pt x="5097" y="2141"/>
                  </a:lnTo>
                  <a:close/>
                  <a:moveTo>
                    <a:pt x="5097" y="1916"/>
                  </a:moveTo>
                  <a:lnTo>
                    <a:pt x="5022" y="1916"/>
                  </a:lnTo>
                  <a:lnTo>
                    <a:pt x="5022" y="1766"/>
                  </a:lnTo>
                  <a:lnTo>
                    <a:pt x="5097" y="1766"/>
                  </a:lnTo>
                  <a:lnTo>
                    <a:pt x="5097" y="1916"/>
                  </a:lnTo>
                  <a:close/>
                  <a:moveTo>
                    <a:pt x="5097" y="1691"/>
                  </a:moveTo>
                  <a:lnTo>
                    <a:pt x="5022" y="1691"/>
                  </a:lnTo>
                  <a:lnTo>
                    <a:pt x="5022" y="1541"/>
                  </a:lnTo>
                  <a:lnTo>
                    <a:pt x="5097" y="1541"/>
                  </a:lnTo>
                  <a:lnTo>
                    <a:pt x="5097" y="1691"/>
                  </a:lnTo>
                  <a:close/>
                  <a:moveTo>
                    <a:pt x="5097" y="1466"/>
                  </a:moveTo>
                  <a:lnTo>
                    <a:pt x="5022" y="1466"/>
                  </a:lnTo>
                  <a:lnTo>
                    <a:pt x="5022" y="1316"/>
                  </a:lnTo>
                  <a:lnTo>
                    <a:pt x="5097" y="1316"/>
                  </a:lnTo>
                  <a:lnTo>
                    <a:pt x="5097" y="1466"/>
                  </a:lnTo>
                  <a:close/>
                  <a:moveTo>
                    <a:pt x="5097" y="1241"/>
                  </a:moveTo>
                  <a:lnTo>
                    <a:pt x="5022" y="1241"/>
                  </a:lnTo>
                  <a:lnTo>
                    <a:pt x="5022" y="1091"/>
                  </a:lnTo>
                  <a:lnTo>
                    <a:pt x="5097" y="1091"/>
                  </a:lnTo>
                  <a:lnTo>
                    <a:pt x="5097" y="1241"/>
                  </a:lnTo>
                  <a:close/>
                  <a:moveTo>
                    <a:pt x="5097" y="1016"/>
                  </a:moveTo>
                  <a:lnTo>
                    <a:pt x="5022" y="1016"/>
                  </a:lnTo>
                  <a:lnTo>
                    <a:pt x="5022" y="866"/>
                  </a:lnTo>
                  <a:lnTo>
                    <a:pt x="5097" y="866"/>
                  </a:lnTo>
                  <a:lnTo>
                    <a:pt x="5097" y="1016"/>
                  </a:lnTo>
                  <a:close/>
                  <a:moveTo>
                    <a:pt x="5097" y="791"/>
                  </a:moveTo>
                  <a:lnTo>
                    <a:pt x="5022" y="791"/>
                  </a:lnTo>
                  <a:lnTo>
                    <a:pt x="5022" y="641"/>
                  </a:lnTo>
                  <a:lnTo>
                    <a:pt x="5097" y="641"/>
                  </a:lnTo>
                  <a:lnTo>
                    <a:pt x="5097" y="791"/>
                  </a:lnTo>
                  <a:close/>
                  <a:moveTo>
                    <a:pt x="5097" y="566"/>
                  </a:moveTo>
                  <a:lnTo>
                    <a:pt x="5022" y="566"/>
                  </a:lnTo>
                  <a:lnTo>
                    <a:pt x="5022" y="416"/>
                  </a:lnTo>
                  <a:lnTo>
                    <a:pt x="5097" y="416"/>
                  </a:lnTo>
                  <a:lnTo>
                    <a:pt x="5097" y="566"/>
                  </a:lnTo>
                  <a:close/>
                  <a:moveTo>
                    <a:pt x="5097" y="341"/>
                  </a:moveTo>
                  <a:lnTo>
                    <a:pt x="5022" y="341"/>
                  </a:lnTo>
                  <a:lnTo>
                    <a:pt x="5022" y="191"/>
                  </a:lnTo>
                  <a:lnTo>
                    <a:pt x="5097" y="191"/>
                  </a:lnTo>
                  <a:lnTo>
                    <a:pt x="5097" y="341"/>
                  </a:lnTo>
                  <a:close/>
                  <a:moveTo>
                    <a:pt x="5097" y="116"/>
                  </a:moveTo>
                  <a:lnTo>
                    <a:pt x="5022" y="116"/>
                  </a:lnTo>
                  <a:lnTo>
                    <a:pt x="5022" y="75"/>
                  </a:lnTo>
                  <a:lnTo>
                    <a:pt x="4987" y="75"/>
                  </a:lnTo>
                  <a:lnTo>
                    <a:pt x="4987" y="0"/>
                  </a:lnTo>
                  <a:lnTo>
                    <a:pt x="5097" y="0"/>
                  </a:lnTo>
                  <a:lnTo>
                    <a:pt x="5097" y="116"/>
                  </a:lnTo>
                  <a:close/>
                  <a:moveTo>
                    <a:pt x="4912" y="0"/>
                  </a:moveTo>
                  <a:lnTo>
                    <a:pt x="4912" y="75"/>
                  </a:lnTo>
                  <a:lnTo>
                    <a:pt x="4762" y="75"/>
                  </a:lnTo>
                  <a:lnTo>
                    <a:pt x="4762" y="0"/>
                  </a:lnTo>
                  <a:lnTo>
                    <a:pt x="4912" y="0"/>
                  </a:lnTo>
                  <a:close/>
                  <a:moveTo>
                    <a:pt x="4687" y="0"/>
                  </a:moveTo>
                  <a:lnTo>
                    <a:pt x="4687" y="75"/>
                  </a:lnTo>
                  <a:lnTo>
                    <a:pt x="4537" y="75"/>
                  </a:lnTo>
                  <a:lnTo>
                    <a:pt x="4537" y="0"/>
                  </a:lnTo>
                  <a:lnTo>
                    <a:pt x="4687" y="0"/>
                  </a:lnTo>
                  <a:close/>
                  <a:moveTo>
                    <a:pt x="4462" y="0"/>
                  </a:moveTo>
                  <a:lnTo>
                    <a:pt x="4462" y="75"/>
                  </a:lnTo>
                  <a:lnTo>
                    <a:pt x="4312" y="75"/>
                  </a:lnTo>
                  <a:lnTo>
                    <a:pt x="4312" y="0"/>
                  </a:lnTo>
                  <a:lnTo>
                    <a:pt x="4462" y="0"/>
                  </a:lnTo>
                  <a:close/>
                  <a:moveTo>
                    <a:pt x="4237" y="0"/>
                  </a:moveTo>
                  <a:lnTo>
                    <a:pt x="4237" y="75"/>
                  </a:lnTo>
                  <a:lnTo>
                    <a:pt x="4087" y="75"/>
                  </a:lnTo>
                  <a:lnTo>
                    <a:pt x="4087" y="0"/>
                  </a:lnTo>
                  <a:lnTo>
                    <a:pt x="4237" y="0"/>
                  </a:lnTo>
                  <a:close/>
                  <a:moveTo>
                    <a:pt x="4012" y="0"/>
                  </a:moveTo>
                  <a:lnTo>
                    <a:pt x="4012" y="75"/>
                  </a:lnTo>
                  <a:lnTo>
                    <a:pt x="3862" y="75"/>
                  </a:lnTo>
                  <a:lnTo>
                    <a:pt x="3862" y="0"/>
                  </a:lnTo>
                  <a:lnTo>
                    <a:pt x="4012" y="0"/>
                  </a:lnTo>
                  <a:close/>
                  <a:moveTo>
                    <a:pt x="3787" y="0"/>
                  </a:moveTo>
                  <a:lnTo>
                    <a:pt x="3787" y="75"/>
                  </a:lnTo>
                  <a:lnTo>
                    <a:pt x="3637" y="75"/>
                  </a:lnTo>
                  <a:lnTo>
                    <a:pt x="3637" y="0"/>
                  </a:lnTo>
                  <a:lnTo>
                    <a:pt x="3787" y="0"/>
                  </a:lnTo>
                  <a:close/>
                  <a:moveTo>
                    <a:pt x="3562" y="0"/>
                  </a:moveTo>
                  <a:lnTo>
                    <a:pt x="3562" y="75"/>
                  </a:lnTo>
                  <a:lnTo>
                    <a:pt x="3412" y="75"/>
                  </a:lnTo>
                  <a:lnTo>
                    <a:pt x="3412" y="0"/>
                  </a:lnTo>
                  <a:lnTo>
                    <a:pt x="3562" y="0"/>
                  </a:lnTo>
                  <a:close/>
                  <a:moveTo>
                    <a:pt x="3337" y="0"/>
                  </a:moveTo>
                  <a:lnTo>
                    <a:pt x="3337" y="75"/>
                  </a:lnTo>
                  <a:lnTo>
                    <a:pt x="3187" y="75"/>
                  </a:lnTo>
                  <a:lnTo>
                    <a:pt x="3187" y="0"/>
                  </a:lnTo>
                  <a:lnTo>
                    <a:pt x="3337" y="0"/>
                  </a:lnTo>
                  <a:close/>
                  <a:moveTo>
                    <a:pt x="3112" y="0"/>
                  </a:moveTo>
                  <a:lnTo>
                    <a:pt x="3112" y="75"/>
                  </a:lnTo>
                  <a:lnTo>
                    <a:pt x="2962" y="75"/>
                  </a:lnTo>
                  <a:lnTo>
                    <a:pt x="2962" y="0"/>
                  </a:lnTo>
                  <a:lnTo>
                    <a:pt x="3112" y="0"/>
                  </a:lnTo>
                  <a:close/>
                  <a:moveTo>
                    <a:pt x="2887" y="0"/>
                  </a:moveTo>
                  <a:lnTo>
                    <a:pt x="2887" y="75"/>
                  </a:lnTo>
                  <a:lnTo>
                    <a:pt x="2737" y="75"/>
                  </a:lnTo>
                  <a:lnTo>
                    <a:pt x="2737" y="0"/>
                  </a:lnTo>
                  <a:lnTo>
                    <a:pt x="2887" y="0"/>
                  </a:lnTo>
                  <a:close/>
                  <a:moveTo>
                    <a:pt x="2662" y="0"/>
                  </a:moveTo>
                  <a:lnTo>
                    <a:pt x="2662" y="75"/>
                  </a:lnTo>
                  <a:lnTo>
                    <a:pt x="2512" y="75"/>
                  </a:lnTo>
                  <a:lnTo>
                    <a:pt x="2512" y="0"/>
                  </a:lnTo>
                  <a:lnTo>
                    <a:pt x="2662" y="0"/>
                  </a:lnTo>
                  <a:close/>
                  <a:moveTo>
                    <a:pt x="2437" y="0"/>
                  </a:moveTo>
                  <a:lnTo>
                    <a:pt x="2437" y="75"/>
                  </a:lnTo>
                  <a:lnTo>
                    <a:pt x="2287" y="75"/>
                  </a:lnTo>
                  <a:lnTo>
                    <a:pt x="2287" y="0"/>
                  </a:lnTo>
                  <a:lnTo>
                    <a:pt x="2437" y="0"/>
                  </a:lnTo>
                  <a:close/>
                  <a:moveTo>
                    <a:pt x="2212" y="0"/>
                  </a:moveTo>
                  <a:lnTo>
                    <a:pt x="2212" y="75"/>
                  </a:lnTo>
                  <a:lnTo>
                    <a:pt x="2062" y="75"/>
                  </a:lnTo>
                  <a:lnTo>
                    <a:pt x="2062" y="0"/>
                  </a:lnTo>
                  <a:lnTo>
                    <a:pt x="2212" y="0"/>
                  </a:lnTo>
                  <a:close/>
                  <a:moveTo>
                    <a:pt x="1987" y="0"/>
                  </a:moveTo>
                  <a:lnTo>
                    <a:pt x="1987" y="75"/>
                  </a:lnTo>
                  <a:lnTo>
                    <a:pt x="1837" y="75"/>
                  </a:lnTo>
                  <a:lnTo>
                    <a:pt x="1837" y="0"/>
                  </a:lnTo>
                  <a:lnTo>
                    <a:pt x="1987" y="0"/>
                  </a:lnTo>
                  <a:close/>
                  <a:moveTo>
                    <a:pt x="1762" y="0"/>
                  </a:moveTo>
                  <a:lnTo>
                    <a:pt x="1762" y="75"/>
                  </a:lnTo>
                  <a:lnTo>
                    <a:pt x="1612" y="75"/>
                  </a:lnTo>
                  <a:lnTo>
                    <a:pt x="1612" y="0"/>
                  </a:lnTo>
                  <a:lnTo>
                    <a:pt x="1762" y="0"/>
                  </a:lnTo>
                  <a:close/>
                  <a:moveTo>
                    <a:pt x="1537" y="0"/>
                  </a:moveTo>
                  <a:lnTo>
                    <a:pt x="1537" y="75"/>
                  </a:lnTo>
                  <a:lnTo>
                    <a:pt x="1387" y="75"/>
                  </a:lnTo>
                  <a:lnTo>
                    <a:pt x="1387" y="0"/>
                  </a:lnTo>
                  <a:lnTo>
                    <a:pt x="1537" y="0"/>
                  </a:lnTo>
                  <a:close/>
                  <a:moveTo>
                    <a:pt x="1312" y="0"/>
                  </a:moveTo>
                  <a:lnTo>
                    <a:pt x="1312" y="75"/>
                  </a:lnTo>
                  <a:lnTo>
                    <a:pt x="1162" y="75"/>
                  </a:lnTo>
                  <a:lnTo>
                    <a:pt x="1162" y="0"/>
                  </a:lnTo>
                  <a:lnTo>
                    <a:pt x="1312" y="0"/>
                  </a:lnTo>
                  <a:close/>
                  <a:moveTo>
                    <a:pt x="1087" y="0"/>
                  </a:moveTo>
                  <a:lnTo>
                    <a:pt x="1087" y="75"/>
                  </a:lnTo>
                  <a:lnTo>
                    <a:pt x="937" y="75"/>
                  </a:lnTo>
                  <a:lnTo>
                    <a:pt x="937" y="0"/>
                  </a:lnTo>
                  <a:lnTo>
                    <a:pt x="1087" y="0"/>
                  </a:lnTo>
                  <a:close/>
                  <a:moveTo>
                    <a:pt x="862" y="0"/>
                  </a:moveTo>
                  <a:lnTo>
                    <a:pt x="862" y="75"/>
                  </a:lnTo>
                  <a:lnTo>
                    <a:pt x="712" y="75"/>
                  </a:lnTo>
                  <a:lnTo>
                    <a:pt x="712" y="0"/>
                  </a:lnTo>
                  <a:lnTo>
                    <a:pt x="862" y="0"/>
                  </a:lnTo>
                  <a:close/>
                  <a:moveTo>
                    <a:pt x="637" y="0"/>
                  </a:moveTo>
                  <a:lnTo>
                    <a:pt x="637" y="75"/>
                  </a:lnTo>
                  <a:lnTo>
                    <a:pt x="487" y="75"/>
                  </a:lnTo>
                  <a:lnTo>
                    <a:pt x="487" y="0"/>
                  </a:lnTo>
                  <a:lnTo>
                    <a:pt x="637" y="0"/>
                  </a:lnTo>
                  <a:close/>
                  <a:moveTo>
                    <a:pt x="412" y="0"/>
                  </a:moveTo>
                  <a:lnTo>
                    <a:pt x="412" y="75"/>
                  </a:lnTo>
                  <a:lnTo>
                    <a:pt x="262" y="75"/>
                  </a:lnTo>
                  <a:lnTo>
                    <a:pt x="262" y="0"/>
                  </a:lnTo>
                  <a:lnTo>
                    <a:pt x="412" y="0"/>
                  </a:lnTo>
                  <a:close/>
                </a:path>
              </a:pathLst>
            </a:custGeom>
            <a:solidFill>
              <a:srgbClr val="A6A9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AR"/>
            </a:p>
          </p:txBody>
        </p:sp>
        <p:sp>
          <p:nvSpPr>
            <p:cNvPr id="11" name="Freeform 9"/>
            <p:cNvSpPr>
              <a:spLocks noEditPoints="1"/>
            </p:cNvSpPr>
            <p:nvPr/>
          </p:nvSpPr>
          <p:spPr bwMode="auto">
            <a:xfrm>
              <a:off x="5481638" y="762000"/>
              <a:ext cx="1354138" cy="628650"/>
            </a:xfrm>
            <a:custGeom>
              <a:avLst/>
              <a:gdLst>
                <a:gd name="T0" fmla="*/ 1078 w 3762"/>
                <a:gd name="T1" fmla="*/ 0 h 1749"/>
                <a:gd name="T2" fmla="*/ 1618 w 3762"/>
                <a:gd name="T3" fmla="*/ 297 h 1749"/>
                <a:gd name="T4" fmla="*/ 1256 w 3762"/>
                <a:gd name="T5" fmla="*/ 654 h 1749"/>
                <a:gd name="T6" fmla="*/ 1437 w 3762"/>
                <a:gd name="T7" fmla="*/ 344 h 1749"/>
                <a:gd name="T8" fmla="*/ 1437 w 3762"/>
                <a:gd name="T9" fmla="*/ 606 h 1749"/>
                <a:gd name="T10" fmla="*/ 1997 w 3762"/>
                <a:gd name="T11" fmla="*/ 229 h 1749"/>
                <a:gd name="T12" fmla="*/ 2263 w 3762"/>
                <a:gd name="T13" fmla="*/ 729 h 1749"/>
                <a:gd name="T14" fmla="*/ 1781 w 3762"/>
                <a:gd name="T15" fmla="*/ 772 h 1749"/>
                <a:gd name="T16" fmla="*/ 2101 w 3762"/>
                <a:gd name="T17" fmla="*/ 815 h 1749"/>
                <a:gd name="T18" fmla="*/ 1833 w 3762"/>
                <a:gd name="T19" fmla="*/ 654 h 1749"/>
                <a:gd name="T20" fmla="*/ 2019 w 3762"/>
                <a:gd name="T21" fmla="*/ 344 h 1749"/>
                <a:gd name="T22" fmla="*/ 2019 w 3762"/>
                <a:gd name="T23" fmla="*/ 607 h 1749"/>
                <a:gd name="T24" fmla="*/ 2100 w 3762"/>
                <a:gd name="T25" fmla="*/ 376 h 1749"/>
                <a:gd name="T26" fmla="*/ 2795 w 3762"/>
                <a:gd name="T27" fmla="*/ 297 h 1749"/>
                <a:gd name="T28" fmla="*/ 2433 w 3762"/>
                <a:gd name="T29" fmla="*/ 654 h 1749"/>
                <a:gd name="T30" fmla="*/ 2614 w 3762"/>
                <a:gd name="T31" fmla="*/ 344 h 1749"/>
                <a:gd name="T32" fmla="*/ 2614 w 3762"/>
                <a:gd name="T33" fmla="*/ 606 h 1749"/>
                <a:gd name="T34" fmla="*/ 467 w 3762"/>
                <a:gd name="T35" fmla="*/ 1322 h 1749"/>
                <a:gd name="T36" fmla="*/ 328 w 3762"/>
                <a:gd name="T37" fmla="*/ 1366 h 1749"/>
                <a:gd name="T38" fmla="*/ 67 w 3762"/>
                <a:gd name="T39" fmla="*/ 1459 h 1749"/>
                <a:gd name="T40" fmla="*/ 406 w 3762"/>
                <a:gd name="T41" fmla="*/ 1096 h 1749"/>
                <a:gd name="T42" fmla="*/ 171 w 3762"/>
                <a:gd name="T43" fmla="*/ 1163 h 1749"/>
                <a:gd name="T44" fmla="*/ 240 w 3762"/>
                <a:gd name="T45" fmla="*/ 1138 h 1749"/>
                <a:gd name="T46" fmla="*/ 1297 w 3762"/>
                <a:gd name="T47" fmla="*/ 1516 h 1749"/>
                <a:gd name="T48" fmla="*/ 1085 w 3762"/>
                <a:gd name="T49" fmla="*/ 1158 h 1749"/>
                <a:gd name="T50" fmla="*/ 869 w 3762"/>
                <a:gd name="T51" fmla="*/ 1516 h 1749"/>
                <a:gd name="T52" fmla="*/ 730 w 3762"/>
                <a:gd name="T53" fmla="*/ 1184 h 1749"/>
                <a:gd name="T54" fmla="*/ 573 w 3762"/>
                <a:gd name="T55" fmla="*/ 1043 h 1749"/>
                <a:gd name="T56" fmla="*/ 972 w 3762"/>
                <a:gd name="T57" fmla="*/ 1109 h 1749"/>
                <a:gd name="T58" fmla="*/ 1920 w 3762"/>
                <a:gd name="T59" fmla="*/ 1280 h 1749"/>
                <a:gd name="T60" fmla="*/ 1558 w 3762"/>
                <a:gd name="T61" fmla="*/ 1749 h 1749"/>
                <a:gd name="T62" fmla="*/ 1551 w 3762"/>
                <a:gd name="T63" fmla="*/ 1092 h 1749"/>
                <a:gd name="T64" fmla="*/ 1558 w 3762"/>
                <a:gd name="T65" fmla="*/ 1269 h 1749"/>
                <a:gd name="T66" fmla="*/ 1753 w 3762"/>
                <a:gd name="T67" fmla="*/ 1377 h 1749"/>
                <a:gd name="T68" fmla="*/ 2285 w 3762"/>
                <a:gd name="T69" fmla="*/ 1038 h 1749"/>
                <a:gd name="T70" fmla="*/ 2160 w 3762"/>
                <a:gd name="T71" fmla="*/ 1516 h 1749"/>
                <a:gd name="T72" fmla="*/ 2155 w 3762"/>
                <a:gd name="T73" fmla="*/ 1097 h 1749"/>
                <a:gd name="T74" fmla="*/ 2514 w 3762"/>
                <a:gd name="T75" fmla="*/ 1392 h 1749"/>
                <a:gd name="T76" fmla="*/ 2733 w 3762"/>
                <a:gd name="T77" fmla="*/ 1483 h 1749"/>
                <a:gd name="T78" fmla="*/ 2411 w 3762"/>
                <a:gd name="T79" fmla="*/ 1100 h 1749"/>
                <a:gd name="T80" fmla="*/ 2811 w 3762"/>
                <a:gd name="T81" fmla="*/ 1322 h 1749"/>
                <a:gd name="T82" fmla="*/ 2677 w 3762"/>
                <a:gd name="T83" fmla="*/ 1233 h 1749"/>
                <a:gd name="T84" fmla="*/ 3215 w 3762"/>
                <a:gd name="T85" fmla="*/ 1076 h 1749"/>
                <a:gd name="T86" fmla="*/ 3024 w 3762"/>
                <a:gd name="T87" fmla="*/ 1176 h 1749"/>
                <a:gd name="T88" fmla="*/ 3044 w 3762"/>
                <a:gd name="T89" fmla="*/ 1206 h 1749"/>
                <a:gd name="T90" fmla="*/ 3098 w 3762"/>
                <a:gd name="T91" fmla="*/ 1224 h 1749"/>
                <a:gd name="T92" fmla="*/ 3226 w 3762"/>
                <a:gd name="T93" fmla="*/ 1484 h 1749"/>
                <a:gd name="T94" fmla="*/ 3015 w 3762"/>
                <a:gd name="T95" fmla="*/ 1365 h 1749"/>
                <a:gd name="T96" fmla="*/ 3127 w 3762"/>
                <a:gd name="T97" fmla="*/ 1349 h 1749"/>
                <a:gd name="T98" fmla="*/ 2919 w 3762"/>
                <a:gd name="T99" fmla="*/ 1268 h 1749"/>
                <a:gd name="T100" fmla="*/ 3080 w 3762"/>
                <a:gd name="T101" fmla="*/ 1033 h 1749"/>
                <a:gd name="T102" fmla="*/ 3762 w 3762"/>
                <a:gd name="T103" fmla="*/ 1516 h 1749"/>
                <a:gd name="T104" fmla="*/ 3397 w 3762"/>
                <a:gd name="T105" fmla="*/ 1490 h 1749"/>
                <a:gd name="T106" fmla="*/ 3629 w 3762"/>
                <a:gd name="T107" fmla="*/ 1219 h 1749"/>
                <a:gd name="T108" fmla="*/ 3368 w 3762"/>
                <a:gd name="T109" fmla="*/ 1203 h 1749"/>
                <a:gd name="T110" fmla="*/ 3557 w 3762"/>
                <a:gd name="T111" fmla="*/ 1330 h 1749"/>
                <a:gd name="T112" fmla="*/ 3629 w 3762"/>
                <a:gd name="T113" fmla="*/ 1346 h 1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2" h="1749">
                  <a:moveTo>
                    <a:pt x="1078" y="712"/>
                  </a:moveTo>
                  <a:lnTo>
                    <a:pt x="944" y="712"/>
                  </a:lnTo>
                  <a:lnTo>
                    <a:pt x="944" y="0"/>
                  </a:lnTo>
                  <a:lnTo>
                    <a:pt x="1078" y="0"/>
                  </a:lnTo>
                  <a:lnTo>
                    <a:pt x="1078" y="712"/>
                  </a:lnTo>
                  <a:close/>
                  <a:moveTo>
                    <a:pt x="1256" y="297"/>
                  </a:moveTo>
                  <a:cubicBezTo>
                    <a:pt x="1303" y="252"/>
                    <a:pt x="1364" y="229"/>
                    <a:pt x="1437" y="229"/>
                  </a:cubicBezTo>
                  <a:cubicBezTo>
                    <a:pt x="1510" y="229"/>
                    <a:pt x="1570" y="252"/>
                    <a:pt x="1618" y="297"/>
                  </a:cubicBezTo>
                  <a:cubicBezTo>
                    <a:pt x="1665" y="342"/>
                    <a:pt x="1689" y="402"/>
                    <a:pt x="1689" y="476"/>
                  </a:cubicBezTo>
                  <a:cubicBezTo>
                    <a:pt x="1689" y="549"/>
                    <a:pt x="1665" y="608"/>
                    <a:pt x="1618" y="654"/>
                  </a:cubicBezTo>
                  <a:cubicBezTo>
                    <a:pt x="1570" y="699"/>
                    <a:pt x="1510" y="722"/>
                    <a:pt x="1437" y="722"/>
                  </a:cubicBezTo>
                  <a:cubicBezTo>
                    <a:pt x="1364" y="722"/>
                    <a:pt x="1303" y="699"/>
                    <a:pt x="1256" y="654"/>
                  </a:cubicBezTo>
                  <a:cubicBezTo>
                    <a:pt x="1209" y="608"/>
                    <a:pt x="1185" y="549"/>
                    <a:pt x="1185" y="476"/>
                  </a:cubicBezTo>
                  <a:cubicBezTo>
                    <a:pt x="1185" y="402"/>
                    <a:pt x="1209" y="342"/>
                    <a:pt x="1256" y="297"/>
                  </a:cubicBezTo>
                  <a:close/>
                  <a:moveTo>
                    <a:pt x="1521" y="379"/>
                  </a:moveTo>
                  <a:cubicBezTo>
                    <a:pt x="1500" y="355"/>
                    <a:pt x="1472" y="344"/>
                    <a:pt x="1437" y="344"/>
                  </a:cubicBezTo>
                  <a:cubicBezTo>
                    <a:pt x="1402" y="344"/>
                    <a:pt x="1374" y="355"/>
                    <a:pt x="1353" y="379"/>
                  </a:cubicBezTo>
                  <a:cubicBezTo>
                    <a:pt x="1331" y="402"/>
                    <a:pt x="1321" y="435"/>
                    <a:pt x="1321" y="476"/>
                  </a:cubicBezTo>
                  <a:cubicBezTo>
                    <a:pt x="1321" y="516"/>
                    <a:pt x="1331" y="548"/>
                    <a:pt x="1353" y="572"/>
                  </a:cubicBezTo>
                  <a:cubicBezTo>
                    <a:pt x="1374" y="595"/>
                    <a:pt x="1402" y="606"/>
                    <a:pt x="1437" y="606"/>
                  </a:cubicBezTo>
                  <a:cubicBezTo>
                    <a:pt x="1472" y="606"/>
                    <a:pt x="1500" y="595"/>
                    <a:pt x="1521" y="572"/>
                  </a:cubicBezTo>
                  <a:cubicBezTo>
                    <a:pt x="1542" y="548"/>
                    <a:pt x="1553" y="516"/>
                    <a:pt x="1553" y="476"/>
                  </a:cubicBezTo>
                  <a:cubicBezTo>
                    <a:pt x="1553" y="435"/>
                    <a:pt x="1542" y="402"/>
                    <a:pt x="1521" y="379"/>
                  </a:cubicBezTo>
                  <a:close/>
                  <a:moveTo>
                    <a:pt x="1997" y="229"/>
                  </a:moveTo>
                  <a:cubicBezTo>
                    <a:pt x="2062" y="229"/>
                    <a:pt x="2109" y="249"/>
                    <a:pt x="2138" y="288"/>
                  </a:cubicBezTo>
                  <a:lnTo>
                    <a:pt x="2138" y="238"/>
                  </a:lnTo>
                  <a:lnTo>
                    <a:pt x="2263" y="238"/>
                  </a:lnTo>
                  <a:lnTo>
                    <a:pt x="2263" y="729"/>
                  </a:lnTo>
                  <a:cubicBezTo>
                    <a:pt x="2263" y="797"/>
                    <a:pt x="2242" y="852"/>
                    <a:pt x="2198" y="893"/>
                  </a:cubicBezTo>
                  <a:cubicBezTo>
                    <a:pt x="2155" y="934"/>
                    <a:pt x="2097" y="954"/>
                    <a:pt x="2025" y="954"/>
                  </a:cubicBezTo>
                  <a:cubicBezTo>
                    <a:pt x="1953" y="954"/>
                    <a:pt x="1897" y="938"/>
                    <a:pt x="1856" y="905"/>
                  </a:cubicBezTo>
                  <a:cubicBezTo>
                    <a:pt x="1815" y="873"/>
                    <a:pt x="1790" y="828"/>
                    <a:pt x="1781" y="772"/>
                  </a:cubicBezTo>
                  <a:lnTo>
                    <a:pt x="1914" y="768"/>
                  </a:lnTo>
                  <a:cubicBezTo>
                    <a:pt x="1917" y="791"/>
                    <a:pt x="1928" y="809"/>
                    <a:pt x="1947" y="822"/>
                  </a:cubicBezTo>
                  <a:cubicBezTo>
                    <a:pt x="1966" y="834"/>
                    <a:pt x="1990" y="841"/>
                    <a:pt x="2020" y="841"/>
                  </a:cubicBezTo>
                  <a:cubicBezTo>
                    <a:pt x="2054" y="841"/>
                    <a:pt x="2081" y="832"/>
                    <a:pt x="2101" y="815"/>
                  </a:cubicBezTo>
                  <a:cubicBezTo>
                    <a:pt x="2121" y="797"/>
                    <a:pt x="2131" y="772"/>
                    <a:pt x="2131" y="739"/>
                  </a:cubicBezTo>
                  <a:lnTo>
                    <a:pt x="2131" y="671"/>
                  </a:lnTo>
                  <a:cubicBezTo>
                    <a:pt x="2100" y="705"/>
                    <a:pt x="2055" y="722"/>
                    <a:pt x="1997" y="722"/>
                  </a:cubicBezTo>
                  <a:cubicBezTo>
                    <a:pt x="1930" y="722"/>
                    <a:pt x="1875" y="699"/>
                    <a:pt x="1833" y="654"/>
                  </a:cubicBezTo>
                  <a:cubicBezTo>
                    <a:pt x="1790" y="609"/>
                    <a:pt x="1769" y="549"/>
                    <a:pt x="1769" y="476"/>
                  </a:cubicBezTo>
                  <a:cubicBezTo>
                    <a:pt x="1769" y="402"/>
                    <a:pt x="1790" y="342"/>
                    <a:pt x="1833" y="297"/>
                  </a:cubicBezTo>
                  <a:cubicBezTo>
                    <a:pt x="1875" y="252"/>
                    <a:pt x="1930" y="229"/>
                    <a:pt x="1997" y="229"/>
                  </a:cubicBezTo>
                  <a:close/>
                  <a:moveTo>
                    <a:pt x="2019" y="344"/>
                  </a:moveTo>
                  <a:cubicBezTo>
                    <a:pt x="1985" y="344"/>
                    <a:pt x="1957" y="355"/>
                    <a:pt x="1936" y="379"/>
                  </a:cubicBezTo>
                  <a:cubicBezTo>
                    <a:pt x="1915" y="402"/>
                    <a:pt x="1905" y="434"/>
                    <a:pt x="1905" y="476"/>
                  </a:cubicBezTo>
                  <a:cubicBezTo>
                    <a:pt x="1905" y="517"/>
                    <a:pt x="1915" y="549"/>
                    <a:pt x="1936" y="573"/>
                  </a:cubicBezTo>
                  <a:cubicBezTo>
                    <a:pt x="1957" y="596"/>
                    <a:pt x="1985" y="607"/>
                    <a:pt x="2019" y="607"/>
                  </a:cubicBezTo>
                  <a:cubicBezTo>
                    <a:pt x="2053" y="607"/>
                    <a:pt x="2080" y="597"/>
                    <a:pt x="2100" y="575"/>
                  </a:cubicBezTo>
                  <a:cubicBezTo>
                    <a:pt x="2120" y="553"/>
                    <a:pt x="2131" y="524"/>
                    <a:pt x="2131" y="487"/>
                  </a:cubicBezTo>
                  <a:lnTo>
                    <a:pt x="2131" y="465"/>
                  </a:lnTo>
                  <a:cubicBezTo>
                    <a:pt x="2131" y="427"/>
                    <a:pt x="2120" y="398"/>
                    <a:pt x="2100" y="376"/>
                  </a:cubicBezTo>
                  <a:cubicBezTo>
                    <a:pt x="2080" y="355"/>
                    <a:pt x="2053" y="344"/>
                    <a:pt x="2019" y="344"/>
                  </a:cubicBezTo>
                  <a:close/>
                  <a:moveTo>
                    <a:pt x="2433" y="297"/>
                  </a:moveTo>
                  <a:cubicBezTo>
                    <a:pt x="2481" y="252"/>
                    <a:pt x="2541" y="229"/>
                    <a:pt x="2614" y="229"/>
                  </a:cubicBezTo>
                  <a:cubicBezTo>
                    <a:pt x="2687" y="229"/>
                    <a:pt x="2748" y="252"/>
                    <a:pt x="2795" y="297"/>
                  </a:cubicBezTo>
                  <a:cubicBezTo>
                    <a:pt x="2842" y="342"/>
                    <a:pt x="2866" y="402"/>
                    <a:pt x="2866" y="476"/>
                  </a:cubicBezTo>
                  <a:cubicBezTo>
                    <a:pt x="2866" y="549"/>
                    <a:pt x="2842" y="608"/>
                    <a:pt x="2795" y="654"/>
                  </a:cubicBezTo>
                  <a:cubicBezTo>
                    <a:pt x="2748" y="699"/>
                    <a:pt x="2687" y="722"/>
                    <a:pt x="2614" y="722"/>
                  </a:cubicBezTo>
                  <a:cubicBezTo>
                    <a:pt x="2541" y="722"/>
                    <a:pt x="2481" y="699"/>
                    <a:pt x="2433" y="654"/>
                  </a:cubicBezTo>
                  <a:cubicBezTo>
                    <a:pt x="2386" y="608"/>
                    <a:pt x="2362" y="549"/>
                    <a:pt x="2362" y="476"/>
                  </a:cubicBezTo>
                  <a:cubicBezTo>
                    <a:pt x="2362" y="402"/>
                    <a:pt x="2386" y="342"/>
                    <a:pt x="2433" y="297"/>
                  </a:cubicBezTo>
                  <a:close/>
                  <a:moveTo>
                    <a:pt x="2698" y="379"/>
                  </a:moveTo>
                  <a:cubicBezTo>
                    <a:pt x="2677" y="355"/>
                    <a:pt x="2649" y="344"/>
                    <a:pt x="2614" y="344"/>
                  </a:cubicBezTo>
                  <a:cubicBezTo>
                    <a:pt x="2579" y="344"/>
                    <a:pt x="2551" y="355"/>
                    <a:pt x="2530" y="379"/>
                  </a:cubicBezTo>
                  <a:cubicBezTo>
                    <a:pt x="2508" y="402"/>
                    <a:pt x="2498" y="435"/>
                    <a:pt x="2498" y="476"/>
                  </a:cubicBezTo>
                  <a:cubicBezTo>
                    <a:pt x="2498" y="516"/>
                    <a:pt x="2508" y="548"/>
                    <a:pt x="2530" y="572"/>
                  </a:cubicBezTo>
                  <a:cubicBezTo>
                    <a:pt x="2551" y="595"/>
                    <a:pt x="2579" y="606"/>
                    <a:pt x="2614" y="606"/>
                  </a:cubicBezTo>
                  <a:cubicBezTo>
                    <a:pt x="2649" y="606"/>
                    <a:pt x="2677" y="595"/>
                    <a:pt x="2698" y="572"/>
                  </a:cubicBezTo>
                  <a:cubicBezTo>
                    <a:pt x="2720" y="548"/>
                    <a:pt x="2730" y="516"/>
                    <a:pt x="2730" y="476"/>
                  </a:cubicBezTo>
                  <a:cubicBezTo>
                    <a:pt x="2730" y="435"/>
                    <a:pt x="2720" y="402"/>
                    <a:pt x="2698" y="379"/>
                  </a:cubicBezTo>
                  <a:close/>
                  <a:moveTo>
                    <a:pt x="467" y="1322"/>
                  </a:moveTo>
                  <a:lnTo>
                    <a:pt x="142" y="1322"/>
                  </a:lnTo>
                  <a:cubicBezTo>
                    <a:pt x="143" y="1352"/>
                    <a:pt x="153" y="1375"/>
                    <a:pt x="170" y="1392"/>
                  </a:cubicBezTo>
                  <a:cubicBezTo>
                    <a:pt x="187" y="1409"/>
                    <a:pt x="211" y="1418"/>
                    <a:pt x="241" y="1418"/>
                  </a:cubicBezTo>
                  <a:cubicBezTo>
                    <a:pt x="288" y="1418"/>
                    <a:pt x="317" y="1401"/>
                    <a:pt x="328" y="1366"/>
                  </a:cubicBezTo>
                  <a:lnTo>
                    <a:pt x="462" y="1372"/>
                  </a:lnTo>
                  <a:cubicBezTo>
                    <a:pt x="454" y="1417"/>
                    <a:pt x="429" y="1454"/>
                    <a:pt x="389" y="1483"/>
                  </a:cubicBezTo>
                  <a:cubicBezTo>
                    <a:pt x="348" y="1512"/>
                    <a:pt x="300" y="1526"/>
                    <a:pt x="245" y="1526"/>
                  </a:cubicBezTo>
                  <a:cubicBezTo>
                    <a:pt x="171" y="1526"/>
                    <a:pt x="112" y="1504"/>
                    <a:pt x="67" y="1459"/>
                  </a:cubicBezTo>
                  <a:cubicBezTo>
                    <a:pt x="23" y="1415"/>
                    <a:pt x="0" y="1355"/>
                    <a:pt x="0" y="1280"/>
                  </a:cubicBezTo>
                  <a:cubicBezTo>
                    <a:pt x="0" y="1204"/>
                    <a:pt x="22" y="1144"/>
                    <a:pt x="67" y="1100"/>
                  </a:cubicBezTo>
                  <a:cubicBezTo>
                    <a:pt x="111" y="1056"/>
                    <a:pt x="169" y="1033"/>
                    <a:pt x="241" y="1033"/>
                  </a:cubicBezTo>
                  <a:cubicBezTo>
                    <a:pt x="310" y="1033"/>
                    <a:pt x="365" y="1054"/>
                    <a:pt x="406" y="1096"/>
                  </a:cubicBezTo>
                  <a:cubicBezTo>
                    <a:pt x="447" y="1138"/>
                    <a:pt x="467" y="1196"/>
                    <a:pt x="467" y="1269"/>
                  </a:cubicBezTo>
                  <a:lnTo>
                    <a:pt x="467" y="1322"/>
                  </a:lnTo>
                  <a:close/>
                  <a:moveTo>
                    <a:pt x="240" y="1138"/>
                  </a:moveTo>
                  <a:cubicBezTo>
                    <a:pt x="211" y="1138"/>
                    <a:pt x="188" y="1146"/>
                    <a:pt x="171" y="1163"/>
                  </a:cubicBezTo>
                  <a:cubicBezTo>
                    <a:pt x="153" y="1180"/>
                    <a:pt x="144" y="1203"/>
                    <a:pt x="142" y="1233"/>
                  </a:cubicBezTo>
                  <a:lnTo>
                    <a:pt x="332" y="1233"/>
                  </a:lnTo>
                  <a:cubicBezTo>
                    <a:pt x="331" y="1203"/>
                    <a:pt x="323" y="1180"/>
                    <a:pt x="307" y="1163"/>
                  </a:cubicBezTo>
                  <a:cubicBezTo>
                    <a:pt x="292" y="1146"/>
                    <a:pt x="269" y="1138"/>
                    <a:pt x="240" y="1138"/>
                  </a:cubicBezTo>
                  <a:close/>
                  <a:moveTo>
                    <a:pt x="1118" y="1033"/>
                  </a:moveTo>
                  <a:cubicBezTo>
                    <a:pt x="1172" y="1033"/>
                    <a:pt x="1216" y="1051"/>
                    <a:pt x="1248" y="1085"/>
                  </a:cubicBezTo>
                  <a:cubicBezTo>
                    <a:pt x="1281" y="1120"/>
                    <a:pt x="1297" y="1167"/>
                    <a:pt x="1297" y="1226"/>
                  </a:cubicBezTo>
                  <a:lnTo>
                    <a:pt x="1297" y="1516"/>
                  </a:lnTo>
                  <a:lnTo>
                    <a:pt x="1164" y="1516"/>
                  </a:lnTo>
                  <a:lnTo>
                    <a:pt x="1164" y="1252"/>
                  </a:lnTo>
                  <a:cubicBezTo>
                    <a:pt x="1164" y="1222"/>
                    <a:pt x="1157" y="1198"/>
                    <a:pt x="1143" y="1182"/>
                  </a:cubicBezTo>
                  <a:cubicBezTo>
                    <a:pt x="1130" y="1166"/>
                    <a:pt x="1110" y="1158"/>
                    <a:pt x="1085" y="1158"/>
                  </a:cubicBezTo>
                  <a:cubicBezTo>
                    <a:pt x="1062" y="1158"/>
                    <a:pt x="1043" y="1165"/>
                    <a:pt x="1029" y="1179"/>
                  </a:cubicBezTo>
                  <a:cubicBezTo>
                    <a:pt x="1014" y="1193"/>
                    <a:pt x="1006" y="1212"/>
                    <a:pt x="1002" y="1237"/>
                  </a:cubicBezTo>
                  <a:lnTo>
                    <a:pt x="1002" y="1516"/>
                  </a:lnTo>
                  <a:lnTo>
                    <a:pt x="869" y="1516"/>
                  </a:lnTo>
                  <a:lnTo>
                    <a:pt x="869" y="1252"/>
                  </a:lnTo>
                  <a:cubicBezTo>
                    <a:pt x="869" y="1222"/>
                    <a:pt x="862" y="1199"/>
                    <a:pt x="849" y="1183"/>
                  </a:cubicBezTo>
                  <a:cubicBezTo>
                    <a:pt x="835" y="1166"/>
                    <a:pt x="816" y="1158"/>
                    <a:pt x="792" y="1158"/>
                  </a:cubicBezTo>
                  <a:cubicBezTo>
                    <a:pt x="766" y="1158"/>
                    <a:pt x="745" y="1167"/>
                    <a:pt x="730" y="1184"/>
                  </a:cubicBezTo>
                  <a:cubicBezTo>
                    <a:pt x="714" y="1201"/>
                    <a:pt x="707" y="1224"/>
                    <a:pt x="707" y="1253"/>
                  </a:cubicBezTo>
                  <a:lnTo>
                    <a:pt x="707" y="1516"/>
                  </a:lnTo>
                  <a:lnTo>
                    <a:pt x="573" y="1516"/>
                  </a:lnTo>
                  <a:lnTo>
                    <a:pt x="573" y="1043"/>
                  </a:lnTo>
                  <a:lnTo>
                    <a:pt x="699" y="1043"/>
                  </a:lnTo>
                  <a:lnTo>
                    <a:pt x="699" y="1091"/>
                  </a:lnTo>
                  <a:cubicBezTo>
                    <a:pt x="724" y="1053"/>
                    <a:pt x="765" y="1033"/>
                    <a:pt x="824" y="1033"/>
                  </a:cubicBezTo>
                  <a:cubicBezTo>
                    <a:pt x="890" y="1033"/>
                    <a:pt x="940" y="1059"/>
                    <a:pt x="972" y="1109"/>
                  </a:cubicBezTo>
                  <a:cubicBezTo>
                    <a:pt x="1004" y="1059"/>
                    <a:pt x="1053" y="1033"/>
                    <a:pt x="1118" y="1033"/>
                  </a:cubicBezTo>
                  <a:close/>
                  <a:moveTo>
                    <a:pt x="1691" y="1033"/>
                  </a:moveTo>
                  <a:cubicBezTo>
                    <a:pt x="1759" y="1033"/>
                    <a:pt x="1814" y="1056"/>
                    <a:pt x="1856" y="1101"/>
                  </a:cubicBezTo>
                  <a:cubicBezTo>
                    <a:pt x="1898" y="1146"/>
                    <a:pt x="1920" y="1206"/>
                    <a:pt x="1920" y="1280"/>
                  </a:cubicBezTo>
                  <a:cubicBezTo>
                    <a:pt x="1920" y="1354"/>
                    <a:pt x="1898" y="1413"/>
                    <a:pt x="1856" y="1458"/>
                  </a:cubicBezTo>
                  <a:cubicBezTo>
                    <a:pt x="1814" y="1503"/>
                    <a:pt x="1759" y="1526"/>
                    <a:pt x="1691" y="1526"/>
                  </a:cubicBezTo>
                  <a:cubicBezTo>
                    <a:pt x="1633" y="1526"/>
                    <a:pt x="1589" y="1509"/>
                    <a:pt x="1558" y="1476"/>
                  </a:cubicBezTo>
                  <a:lnTo>
                    <a:pt x="1558" y="1749"/>
                  </a:lnTo>
                  <a:lnTo>
                    <a:pt x="1424" y="1749"/>
                  </a:lnTo>
                  <a:lnTo>
                    <a:pt x="1424" y="1043"/>
                  </a:lnTo>
                  <a:lnTo>
                    <a:pt x="1551" y="1043"/>
                  </a:lnTo>
                  <a:lnTo>
                    <a:pt x="1551" y="1092"/>
                  </a:lnTo>
                  <a:cubicBezTo>
                    <a:pt x="1580" y="1053"/>
                    <a:pt x="1627" y="1033"/>
                    <a:pt x="1691" y="1033"/>
                  </a:cubicBezTo>
                  <a:close/>
                  <a:moveTo>
                    <a:pt x="1670" y="1148"/>
                  </a:moveTo>
                  <a:cubicBezTo>
                    <a:pt x="1636" y="1148"/>
                    <a:pt x="1609" y="1159"/>
                    <a:pt x="1589" y="1180"/>
                  </a:cubicBezTo>
                  <a:cubicBezTo>
                    <a:pt x="1568" y="1202"/>
                    <a:pt x="1558" y="1232"/>
                    <a:pt x="1558" y="1269"/>
                  </a:cubicBezTo>
                  <a:lnTo>
                    <a:pt x="1558" y="1291"/>
                  </a:lnTo>
                  <a:cubicBezTo>
                    <a:pt x="1558" y="1328"/>
                    <a:pt x="1568" y="1357"/>
                    <a:pt x="1589" y="1379"/>
                  </a:cubicBezTo>
                  <a:cubicBezTo>
                    <a:pt x="1609" y="1401"/>
                    <a:pt x="1636" y="1412"/>
                    <a:pt x="1670" y="1412"/>
                  </a:cubicBezTo>
                  <a:cubicBezTo>
                    <a:pt x="1704" y="1412"/>
                    <a:pt x="1732" y="1400"/>
                    <a:pt x="1753" y="1377"/>
                  </a:cubicBezTo>
                  <a:cubicBezTo>
                    <a:pt x="1774" y="1354"/>
                    <a:pt x="1784" y="1321"/>
                    <a:pt x="1784" y="1280"/>
                  </a:cubicBezTo>
                  <a:cubicBezTo>
                    <a:pt x="1784" y="1238"/>
                    <a:pt x="1774" y="1206"/>
                    <a:pt x="1753" y="1183"/>
                  </a:cubicBezTo>
                  <a:cubicBezTo>
                    <a:pt x="1732" y="1159"/>
                    <a:pt x="1704" y="1148"/>
                    <a:pt x="1670" y="1148"/>
                  </a:cubicBezTo>
                  <a:close/>
                  <a:moveTo>
                    <a:pt x="2285" y="1038"/>
                  </a:moveTo>
                  <a:lnTo>
                    <a:pt x="2285" y="1167"/>
                  </a:lnTo>
                  <a:cubicBezTo>
                    <a:pt x="2247" y="1167"/>
                    <a:pt x="2216" y="1177"/>
                    <a:pt x="2193" y="1197"/>
                  </a:cubicBezTo>
                  <a:cubicBezTo>
                    <a:pt x="2171" y="1217"/>
                    <a:pt x="2160" y="1243"/>
                    <a:pt x="2160" y="1276"/>
                  </a:cubicBezTo>
                  <a:lnTo>
                    <a:pt x="2160" y="1516"/>
                  </a:lnTo>
                  <a:lnTo>
                    <a:pt x="2026" y="1516"/>
                  </a:lnTo>
                  <a:lnTo>
                    <a:pt x="2026" y="1043"/>
                  </a:lnTo>
                  <a:lnTo>
                    <a:pt x="2155" y="1043"/>
                  </a:lnTo>
                  <a:lnTo>
                    <a:pt x="2155" y="1097"/>
                  </a:lnTo>
                  <a:cubicBezTo>
                    <a:pt x="2180" y="1058"/>
                    <a:pt x="2223" y="1038"/>
                    <a:pt x="2285" y="1038"/>
                  </a:cubicBezTo>
                  <a:close/>
                  <a:moveTo>
                    <a:pt x="2811" y="1322"/>
                  </a:moveTo>
                  <a:lnTo>
                    <a:pt x="2486" y="1322"/>
                  </a:lnTo>
                  <a:cubicBezTo>
                    <a:pt x="2488" y="1352"/>
                    <a:pt x="2497" y="1375"/>
                    <a:pt x="2514" y="1392"/>
                  </a:cubicBezTo>
                  <a:cubicBezTo>
                    <a:pt x="2532" y="1409"/>
                    <a:pt x="2555" y="1418"/>
                    <a:pt x="2585" y="1418"/>
                  </a:cubicBezTo>
                  <a:cubicBezTo>
                    <a:pt x="2633" y="1418"/>
                    <a:pt x="2662" y="1401"/>
                    <a:pt x="2672" y="1366"/>
                  </a:cubicBezTo>
                  <a:lnTo>
                    <a:pt x="2807" y="1372"/>
                  </a:lnTo>
                  <a:cubicBezTo>
                    <a:pt x="2798" y="1417"/>
                    <a:pt x="2774" y="1454"/>
                    <a:pt x="2733" y="1483"/>
                  </a:cubicBezTo>
                  <a:cubicBezTo>
                    <a:pt x="2692" y="1512"/>
                    <a:pt x="2644" y="1526"/>
                    <a:pt x="2589" y="1526"/>
                  </a:cubicBezTo>
                  <a:cubicBezTo>
                    <a:pt x="2516" y="1526"/>
                    <a:pt x="2457" y="1504"/>
                    <a:pt x="2412" y="1459"/>
                  </a:cubicBezTo>
                  <a:cubicBezTo>
                    <a:pt x="2367" y="1415"/>
                    <a:pt x="2344" y="1355"/>
                    <a:pt x="2344" y="1280"/>
                  </a:cubicBezTo>
                  <a:cubicBezTo>
                    <a:pt x="2344" y="1204"/>
                    <a:pt x="2367" y="1144"/>
                    <a:pt x="2411" y="1100"/>
                  </a:cubicBezTo>
                  <a:cubicBezTo>
                    <a:pt x="2456" y="1056"/>
                    <a:pt x="2514" y="1033"/>
                    <a:pt x="2585" y="1033"/>
                  </a:cubicBezTo>
                  <a:cubicBezTo>
                    <a:pt x="2654" y="1033"/>
                    <a:pt x="2709" y="1054"/>
                    <a:pt x="2750" y="1096"/>
                  </a:cubicBezTo>
                  <a:cubicBezTo>
                    <a:pt x="2791" y="1138"/>
                    <a:pt x="2811" y="1196"/>
                    <a:pt x="2811" y="1269"/>
                  </a:cubicBezTo>
                  <a:lnTo>
                    <a:pt x="2811" y="1322"/>
                  </a:lnTo>
                  <a:close/>
                  <a:moveTo>
                    <a:pt x="2584" y="1138"/>
                  </a:moveTo>
                  <a:cubicBezTo>
                    <a:pt x="2556" y="1138"/>
                    <a:pt x="2533" y="1146"/>
                    <a:pt x="2515" y="1163"/>
                  </a:cubicBezTo>
                  <a:cubicBezTo>
                    <a:pt x="2498" y="1180"/>
                    <a:pt x="2488" y="1203"/>
                    <a:pt x="2486" y="1233"/>
                  </a:cubicBezTo>
                  <a:lnTo>
                    <a:pt x="2677" y="1233"/>
                  </a:lnTo>
                  <a:cubicBezTo>
                    <a:pt x="2676" y="1203"/>
                    <a:pt x="2667" y="1180"/>
                    <a:pt x="2652" y="1163"/>
                  </a:cubicBezTo>
                  <a:cubicBezTo>
                    <a:pt x="2636" y="1146"/>
                    <a:pt x="2614" y="1138"/>
                    <a:pt x="2584" y="1138"/>
                  </a:cubicBezTo>
                  <a:close/>
                  <a:moveTo>
                    <a:pt x="3080" y="1033"/>
                  </a:moveTo>
                  <a:cubicBezTo>
                    <a:pt x="3137" y="1033"/>
                    <a:pt x="3183" y="1048"/>
                    <a:pt x="3215" y="1076"/>
                  </a:cubicBezTo>
                  <a:cubicBezTo>
                    <a:pt x="3248" y="1104"/>
                    <a:pt x="3267" y="1141"/>
                    <a:pt x="3271" y="1186"/>
                  </a:cubicBezTo>
                  <a:lnTo>
                    <a:pt x="3138" y="1194"/>
                  </a:lnTo>
                  <a:cubicBezTo>
                    <a:pt x="3136" y="1155"/>
                    <a:pt x="3116" y="1136"/>
                    <a:pt x="3078" y="1136"/>
                  </a:cubicBezTo>
                  <a:cubicBezTo>
                    <a:pt x="3042" y="1136"/>
                    <a:pt x="3024" y="1149"/>
                    <a:pt x="3024" y="1176"/>
                  </a:cubicBezTo>
                  <a:cubicBezTo>
                    <a:pt x="3024" y="1180"/>
                    <a:pt x="3024" y="1183"/>
                    <a:pt x="3025" y="1186"/>
                  </a:cubicBezTo>
                  <a:cubicBezTo>
                    <a:pt x="3025" y="1189"/>
                    <a:pt x="3027" y="1192"/>
                    <a:pt x="3029" y="1195"/>
                  </a:cubicBezTo>
                  <a:cubicBezTo>
                    <a:pt x="3031" y="1197"/>
                    <a:pt x="3033" y="1199"/>
                    <a:pt x="3035" y="1201"/>
                  </a:cubicBezTo>
                  <a:cubicBezTo>
                    <a:pt x="3036" y="1203"/>
                    <a:pt x="3040" y="1205"/>
                    <a:pt x="3044" y="1206"/>
                  </a:cubicBezTo>
                  <a:cubicBezTo>
                    <a:pt x="3048" y="1208"/>
                    <a:pt x="3052" y="1210"/>
                    <a:pt x="3054" y="1211"/>
                  </a:cubicBezTo>
                  <a:cubicBezTo>
                    <a:pt x="3057" y="1212"/>
                    <a:pt x="3061" y="1214"/>
                    <a:pt x="3067" y="1216"/>
                  </a:cubicBezTo>
                  <a:cubicBezTo>
                    <a:pt x="3073" y="1217"/>
                    <a:pt x="3078" y="1219"/>
                    <a:pt x="3081" y="1220"/>
                  </a:cubicBezTo>
                  <a:cubicBezTo>
                    <a:pt x="3085" y="1221"/>
                    <a:pt x="3091" y="1222"/>
                    <a:pt x="3098" y="1224"/>
                  </a:cubicBezTo>
                  <a:cubicBezTo>
                    <a:pt x="3106" y="1226"/>
                    <a:pt x="3112" y="1227"/>
                    <a:pt x="3116" y="1228"/>
                  </a:cubicBezTo>
                  <a:cubicBezTo>
                    <a:pt x="3170" y="1242"/>
                    <a:pt x="3211" y="1259"/>
                    <a:pt x="3237" y="1279"/>
                  </a:cubicBezTo>
                  <a:cubicBezTo>
                    <a:pt x="3264" y="1299"/>
                    <a:pt x="3277" y="1329"/>
                    <a:pt x="3277" y="1369"/>
                  </a:cubicBezTo>
                  <a:cubicBezTo>
                    <a:pt x="3277" y="1417"/>
                    <a:pt x="3260" y="1456"/>
                    <a:pt x="3226" y="1484"/>
                  </a:cubicBezTo>
                  <a:cubicBezTo>
                    <a:pt x="3192" y="1512"/>
                    <a:pt x="3144" y="1526"/>
                    <a:pt x="3083" y="1526"/>
                  </a:cubicBezTo>
                  <a:cubicBezTo>
                    <a:pt x="3023" y="1526"/>
                    <a:pt x="2975" y="1513"/>
                    <a:pt x="2941" y="1486"/>
                  </a:cubicBezTo>
                  <a:cubicBezTo>
                    <a:pt x="2906" y="1460"/>
                    <a:pt x="2887" y="1422"/>
                    <a:pt x="2882" y="1372"/>
                  </a:cubicBezTo>
                  <a:lnTo>
                    <a:pt x="3015" y="1365"/>
                  </a:lnTo>
                  <a:cubicBezTo>
                    <a:pt x="3017" y="1404"/>
                    <a:pt x="3040" y="1423"/>
                    <a:pt x="3084" y="1423"/>
                  </a:cubicBezTo>
                  <a:cubicBezTo>
                    <a:pt x="3102" y="1423"/>
                    <a:pt x="3117" y="1420"/>
                    <a:pt x="3128" y="1412"/>
                  </a:cubicBezTo>
                  <a:cubicBezTo>
                    <a:pt x="3138" y="1404"/>
                    <a:pt x="3144" y="1394"/>
                    <a:pt x="3144" y="1380"/>
                  </a:cubicBezTo>
                  <a:cubicBezTo>
                    <a:pt x="3144" y="1366"/>
                    <a:pt x="3138" y="1356"/>
                    <a:pt x="3127" y="1349"/>
                  </a:cubicBezTo>
                  <a:cubicBezTo>
                    <a:pt x="3115" y="1343"/>
                    <a:pt x="3092" y="1335"/>
                    <a:pt x="3058" y="1326"/>
                  </a:cubicBezTo>
                  <a:cubicBezTo>
                    <a:pt x="3033" y="1320"/>
                    <a:pt x="3014" y="1315"/>
                    <a:pt x="3000" y="1311"/>
                  </a:cubicBezTo>
                  <a:cubicBezTo>
                    <a:pt x="2987" y="1307"/>
                    <a:pt x="2972" y="1301"/>
                    <a:pt x="2955" y="1293"/>
                  </a:cubicBezTo>
                  <a:cubicBezTo>
                    <a:pt x="2939" y="1285"/>
                    <a:pt x="2927" y="1277"/>
                    <a:pt x="2919" y="1268"/>
                  </a:cubicBezTo>
                  <a:cubicBezTo>
                    <a:pt x="2911" y="1259"/>
                    <a:pt x="2905" y="1247"/>
                    <a:pt x="2899" y="1233"/>
                  </a:cubicBezTo>
                  <a:cubicBezTo>
                    <a:pt x="2893" y="1218"/>
                    <a:pt x="2890" y="1202"/>
                    <a:pt x="2890" y="1183"/>
                  </a:cubicBezTo>
                  <a:cubicBezTo>
                    <a:pt x="2890" y="1137"/>
                    <a:pt x="2907" y="1101"/>
                    <a:pt x="2940" y="1074"/>
                  </a:cubicBezTo>
                  <a:cubicBezTo>
                    <a:pt x="2974" y="1047"/>
                    <a:pt x="3020" y="1033"/>
                    <a:pt x="3080" y="1033"/>
                  </a:cubicBezTo>
                  <a:close/>
                  <a:moveTo>
                    <a:pt x="3566" y="1033"/>
                  </a:moveTo>
                  <a:cubicBezTo>
                    <a:pt x="3630" y="1033"/>
                    <a:pt x="3678" y="1050"/>
                    <a:pt x="3712" y="1082"/>
                  </a:cubicBezTo>
                  <a:cubicBezTo>
                    <a:pt x="3746" y="1114"/>
                    <a:pt x="3762" y="1162"/>
                    <a:pt x="3762" y="1224"/>
                  </a:cubicBezTo>
                  <a:lnTo>
                    <a:pt x="3762" y="1516"/>
                  </a:lnTo>
                  <a:lnTo>
                    <a:pt x="3633" y="1516"/>
                  </a:lnTo>
                  <a:lnTo>
                    <a:pt x="3633" y="1477"/>
                  </a:lnTo>
                  <a:cubicBezTo>
                    <a:pt x="3602" y="1510"/>
                    <a:pt x="3562" y="1526"/>
                    <a:pt x="3513" y="1526"/>
                  </a:cubicBezTo>
                  <a:cubicBezTo>
                    <a:pt x="3464" y="1526"/>
                    <a:pt x="3425" y="1514"/>
                    <a:pt x="3397" y="1490"/>
                  </a:cubicBezTo>
                  <a:cubicBezTo>
                    <a:pt x="3369" y="1466"/>
                    <a:pt x="3355" y="1431"/>
                    <a:pt x="3355" y="1386"/>
                  </a:cubicBezTo>
                  <a:cubicBezTo>
                    <a:pt x="3355" y="1296"/>
                    <a:pt x="3418" y="1248"/>
                    <a:pt x="3545" y="1242"/>
                  </a:cubicBezTo>
                  <a:lnTo>
                    <a:pt x="3629" y="1238"/>
                  </a:lnTo>
                  <a:lnTo>
                    <a:pt x="3629" y="1219"/>
                  </a:lnTo>
                  <a:cubicBezTo>
                    <a:pt x="3629" y="1170"/>
                    <a:pt x="3608" y="1146"/>
                    <a:pt x="3567" y="1146"/>
                  </a:cubicBezTo>
                  <a:cubicBezTo>
                    <a:pt x="3546" y="1146"/>
                    <a:pt x="3530" y="1152"/>
                    <a:pt x="3518" y="1164"/>
                  </a:cubicBezTo>
                  <a:cubicBezTo>
                    <a:pt x="3507" y="1177"/>
                    <a:pt x="3502" y="1191"/>
                    <a:pt x="3502" y="1208"/>
                  </a:cubicBezTo>
                  <a:lnTo>
                    <a:pt x="3368" y="1203"/>
                  </a:lnTo>
                  <a:cubicBezTo>
                    <a:pt x="3368" y="1159"/>
                    <a:pt x="3386" y="1120"/>
                    <a:pt x="3423" y="1085"/>
                  </a:cubicBezTo>
                  <a:cubicBezTo>
                    <a:pt x="3460" y="1051"/>
                    <a:pt x="3508" y="1033"/>
                    <a:pt x="3566" y="1033"/>
                  </a:cubicBezTo>
                  <a:close/>
                  <a:moveTo>
                    <a:pt x="3629" y="1325"/>
                  </a:moveTo>
                  <a:lnTo>
                    <a:pt x="3557" y="1330"/>
                  </a:lnTo>
                  <a:cubicBezTo>
                    <a:pt x="3512" y="1332"/>
                    <a:pt x="3489" y="1348"/>
                    <a:pt x="3489" y="1380"/>
                  </a:cubicBezTo>
                  <a:cubicBezTo>
                    <a:pt x="3489" y="1408"/>
                    <a:pt x="3507" y="1423"/>
                    <a:pt x="3544" y="1423"/>
                  </a:cubicBezTo>
                  <a:cubicBezTo>
                    <a:pt x="3569" y="1423"/>
                    <a:pt x="3589" y="1416"/>
                    <a:pt x="3605" y="1402"/>
                  </a:cubicBezTo>
                  <a:cubicBezTo>
                    <a:pt x="3621" y="1389"/>
                    <a:pt x="3629" y="1370"/>
                    <a:pt x="3629" y="1346"/>
                  </a:cubicBezTo>
                  <a:lnTo>
                    <a:pt x="3629" y="1325"/>
                  </a:lnTo>
                  <a:close/>
                </a:path>
              </a:pathLst>
            </a:custGeom>
            <a:solidFill>
              <a:srgbClr val="D0D2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AR"/>
            </a:p>
          </p:txBody>
        </p:sp>
      </p:grpSp>
      <p:sp>
        <p:nvSpPr>
          <p:cNvPr id="46" name="CuadroTexto 45"/>
          <p:cNvSpPr txBox="1"/>
          <p:nvPr/>
        </p:nvSpPr>
        <p:spPr>
          <a:xfrm>
            <a:off x="503238" y="2525965"/>
            <a:ext cx="6553200" cy="5078313"/>
          </a:xfrm>
          <a:prstGeom prst="rect">
            <a:avLst/>
          </a:prstGeom>
          <a:noFill/>
        </p:spPr>
        <p:txBody>
          <a:bodyPr wrap="square" lIns="0" rIns="0" rtlCol="0">
            <a:spAutoFit/>
          </a:bodyPr>
          <a:lstStyle/>
          <a:p>
            <a:pPr algn="just"/>
            <a:r>
              <a:rPr lang="es-MX" sz="1200" b="1" dirty="0">
                <a:latin typeface="Gilroy-Bold" panose="00000800000000000000" pitchFamily="2" charset="0"/>
              </a:rPr>
              <a:t>Estimado/a (Nombre):</a:t>
            </a:r>
          </a:p>
          <a:p>
            <a:pPr algn="just"/>
            <a:endParaRPr lang="es-MX" sz="1200" dirty="0">
              <a:latin typeface="Gilroy" panose="00000500000000000000" pitchFamily="50" charset="0"/>
            </a:endParaRPr>
          </a:p>
          <a:p>
            <a:pPr algn="just"/>
            <a:r>
              <a:rPr lang="es-MX" sz="1200" dirty="0">
                <a:latin typeface="Gilroy" panose="00000500000000000000" pitchFamily="50" charset="0"/>
              </a:rPr>
              <a:t>El mayor logro que puede obtener una compañía es llegar a ser considerada por sus colaboradores como un excelente lugar para trabajar. Cuando esto es así, las personas trabajan con entusiasmo, quieren aportar lo mejor de sí, disfrutan de lo que hacen, se desarrollan a nivel personal y profesional, están orgullosos de su trabajo, confían en sus jefes y disfrutan de sus compañeros.</a:t>
            </a:r>
          </a:p>
          <a:p>
            <a:pPr algn="just"/>
            <a:endParaRPr lang="es-MX" sz="1200" dirty="0">
              <a:latin typeface="Gilroy" panose="00000500000000000000" pitchFamily="50" charset="0"/>
            </a:endParaRPr>
          </a:p>
          <a:p>
            <a:pPr algn="just"/>
            <a:r>
              <a:rPr lang="es-MX" sz="1200" dirty="0">
                <a:latin typeface="Gilroy" panose="00000500000000000000" pitchFamily="50" charset="0"/>
              </a:rPr>
              <a:t>Saber cuánto hemos logrado es muy importante para seguir creciendo como organización, y por eso hemos contratado los servicios de Great Place To Work®, una reconocida empresa internacional especializada en clima y cultura organizacional.</a:t>
            </a:r>
          </a:p>
          <a:p>
            <a:pPr algn="just"/>
            <a:endParaRPr lang="es-MX" sz="1200" dirty="0">
              <a:latin typeface="Gilroy" panose="00000500000000000000" pitchFamily="50" charset="0"/>
            </a:endParaRPr>
          </a:p>
          <a:p>
            <a:pPr algn="just"/>
            <a:r>
              <a:rPr lang="es-MX" sz="1200" dirty="0">
                <a:latin typeface="Gilroy" panose="00000500000000000000" pitchFamily="50" charset="0"/>
              </a:rPr>
              <a:t>Es por ello que Great Place To Work® estará implementando en </a:t>
            </a:r>
            <a:r>
              <a:rPr lang="es-MX" sz="1200" b="1" dirty="0">
                <a:solidFill>
                  <a:srgbClr val="FF1628"/>
                </a:solidFill>
                <a:latin typeface="Gilroy-Bold" panose="00000800000000000000" pitchFamily="2" charset="0"/>
              </a:rPr>
              <a:t>XXXXX (días) </a:t>
            </a:r>
            <a:r>
              <a:rPr lang="es-MX" sz="1200" dirty="0">
                <a:latin typeface="Gilroy" panose="00000500000000000000" pitchFamily="50" charset="0"/>
              </a:rPr>
              <a:t>una encuesta de clima organizacional y una evaluación de políticas y prácticas en relación a la cultura de la empresa. Sus respuestas serán confidenciales y no serán conocidas por nadie de la compañía, ya que la implementación, recepción y análisis de la información la realiza Great </a:t>
            </a:r>
            <a:r>
              <a:rPr lang="es-MX" sz="1200">
                <a:latin typeface="Gilroy" panose="00000500000000000000" pitchFamily="50" charset="0"/>
              </a:rPr>
              <a:t>Place To </a:t>
            </a:r>
            <a:r>
              <a:rPr lang="es-MX" sz="1200" dirty="0" err="1">
                <a:latin typeface="Gilroy" panose="00000500000000000000" pitchFamily="50" charset="0"/>
              </a:rPr>
              <a:t>Work</a:t>
            </a:r>
            <a:r>
              <a:rPr lang="es-MX" sz="1200" dirty="0">
                <a:latin typeface="Gilroy" panose="00000500000000000000" pitchFamily="50" charset="0"/>
              </a:rPr>
              <a:t>® y sólo se nos entregarán los resultados en un informe consolidado.</a:t>
            </a:r>
          </a:p>
          <a:p>
            <a:pPr algn="just"/>
            <a:endParaRPr lang="es-MX" sz="1200" dirty="0">
              <a:latin typeface="Gilroy" panose="00000500000000000000" pitchFamily="50" charset="0"/>
            </a:endParaRPr>
          </a:p>
          <a:p>
            <a:pPr algn="just"/>
            <a:r>
              <a:rPr lang="es-MX" sz="1200" dirty="0">
                <a:latin typeface="Gilroy" panose="00000500000000000000" pitchFamily="50" charset="0"/>
              </a:rPr>
              <a:t>Desde ya agradezco su participación en este proceso tan importante para nosotros, dado que estamos comprometidos a ser  (o continuar siendo) uno de los mejores lugares para trabajar en la Argentina.</a:t>
            </a:r>
          </a:p>
          <a:p>
            <a:pPr algn="just"/>
            <a:endParaRPr lang="es-MX" sz="1200" dirty="0">
              <a:latin typeface="Gilroy" panose="00000500000000000000" pitchFamily="50" charset="0"/>
            </a:endParaRPr>
          </a:p>
          <a:p>
            <a:pPr algn="just"/>
            <a:endParaRPr lang="es-MX" sz="1200" dirty="0">
              <a:latin typeface="Gilroy" panose="00000500000000000000" pitchFamily="50" charset="0"/>
            </a:endParaRPr>
          </a:p>
          <a:p>
            <a:pPr algn="just"/>
            <a:endParaRPr lang="es-MX" sz="1200" dirty="0">
              <a:latin typeface="Gilroy" panose="00000500000000000000" pitchFamily="50" charset="0"/>
            </a:endParaRPr>
          </a:p>
          <a:p>
            <a:pPr algn="just"/>
            <a:r>
              <a:rPr lang="es-MX" sz="1200" dirty="0">
                <a:latin typeface="Gilroy" panose="00000500000000000000" pitchFamily="50" charset="0"/>
              </a:rPr>
              <a:t>Un cordial saludo,</a:t>
            </a:r>
          </a:p>
          <a:p>
            <a:pPr algn="just"/>
            <a:endParaRPr lang="es-MX" sz="1200" dirty="0">
              <a:latin typeface="Gilroy" panose="00000500000000000000" pitchFamily="50" charset="0"/>
            </a:endParaRPr>
          </a:p>
          <a:p>
            <a:pPr algn="just"/>
            <a:r>
              <a:rPr lang="es-MX" sz="1200" b="1" dirty="0">
                <a:solidFill>
                  <a:srgbClr val="FF1628"/>
                </a:solidFill>
                <a:latin typeface="Gilroy-Bold" panose="00000800000000000000" pitchFamily="2" charset="0"/>
              </a:rPr>
              <a:t>Presidente, Gerente General o Director General</a:t>
            </a:r>
            <a:endParaRPr lang="es-AR" sz="1200" b="1" dirty="0">
              <a:solidFill>
                <a:srgbClr val="FF1628"/>
              </a:solidFill>
              <a:latin typeface="Gilroy-Bold" panose="00000800000000000000" pitchFamily="2" charset="0"/>
            </a:endParaRPr>
          </a:p>
        </p:txBody>
      </p:sp>
      <p:sp>
        <p:nvSpPr>
          <p:cNvPr id="48" name="CuadroTexto 47"/>
          <p:cNvSpPr txBox="1"/>
          <p:nvPr/>
        </p:nvSpPr>
        <p:spPr>
          <a:xfrm>
            <a:off x="4415050" y="1822063"/>
            <a:ext cx="2641387" cy="276999"/>
          </a:xfrm>
          <a:prstGeom prst="rect">
            <a:avLst/>
          </a:prstGeom>
          <a:noFill/>
        </p:spPr>
        <p:txBody>
          <a:bodyPr wrap="square" lIns="0" rIns="0" rtlCol="0">
            <a:spAutoFit/>
          </a:bodyPr>
          <a:lstStyle/>
          <a:p>
            <a:pPr algn="r"/>
            <a:r>
              <a:rPr lang="es-MX" sz="1200" b="1" dirty="0">
                <a:solidFill>
                  <a:srgbClr val="FF1628"/>
                </a:solidFill>
                <a:latin typeface="Gilroy-Bold" panose="00000800000000000000" pitchFamily="2" charset="0"/>
              </a:rPr>
              <a:t>Ciudad, xx de (mes) </a:t>
            </a:r>
            <a:r>
              <a:rPr lang="es-MX" sz="1200" dirty="0">
                <a:latin typeface="Gilroy" panose="00000500000000000000" pitchFamily="50" charset="0"/>
              </a:rPr>
              <a:t>de 2024</a:t>
            </a:r>
            <a:endParaRPr lang="es-AR" sz="1200" dirty="0">
              <a:solidFill>
                <a:srgbClr val="FF6700"/>
              </a:solidFill>
              <a:latin typeface="Gilroy" panose="00000500000000000000" pitchFamily="50" charset="0"/>
            </a:endParaRPr>
          </a:p>
        </p:txBody>
      </p:sp>
      <p:sp>
        <p:nvSpPr>
          <p:cNvPr id="24" name="Rectángulo 23"/>
          <p:cNvSpPr/>
          <p:nvPr/>
        </p:nvSpPr>
        <p:spPr>
          <a:xfrm>
            <a:off x="503238" y="1308899"/>
            <a:ext cx="504826" cy="504826"/>
          </a:xfrm>
          <a:prstGeom prst="rect">
            <a:avLst/>
          </a:prstGeom>
          <a:solidFill>
            <a:srgbClr val="FF16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25" name="Rectángulo 24"/>
          <p:cNvSpPr/>
          <p:nvPr/>
        </p:nvSpPr>
        <p:spPr>
          <a:xfrm>
            <a:off x="-1587" y="482600"/>
            <a:ext cx="504826" cy="82629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26" name="Rectángulo 25"/>
          <p:cNvSpPr/>
          <p:nvPr/>
        </p:nvSpPr>
        <p:spPr>
          <a:xfrm>
            <a:off x="6551612" y="8228012"/>
            <a:ext cx="504826" cy="504826"/>
          </a:xfrm>
          <a:prstGeom prst="rect">
            <a:avLst/>
          </a:prstGeom>
          <a:solidFill>
            <a:srgbClr val="FF16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27" name="Rectángulo 26"/>
          <p:cNvSpPr/>
          <p:nvPr/>
        </p:nvSpPr>
        <p:spPr>
          <a:xfrm>
            <a:off x="5664312" y="8732838"/>
            <a:ext cx="887300" cy="504826"/>
          </a:xfrm>
          <a:prstGeom prst="rect">
            <a:avLst/>
          </a:prstGeom>
          <a:solidFill>
            <a:srgbClr val="FF16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28" name="Rectángulo 27"/>
          <p:cNvSpPr/>
          <p:nvPr/>
        </p:nvSpPr>
        <p:spPr>
          <a:xfrm>
            <a:off x="0" y="9460706"/>
            <a:ext cx="503238" cy="5048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1266707946"/>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109</TotalTime>
  <Words>250</Words>
  <Application>Microsoft Office PowerPoint</Application>
  <PresentationFormat>Personalizado</PresentationFormat>
  <Paragraphs>16</Paragraphs>
  <Slides>1</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vt:i4>
      </vt:variant>
    </vt:vector>
  </HeadingPairs>
  <TitlesOfParts>
    <vt:vector size="7" baseType="lpstr">
      <vt:lpstr>Calibri</vt:lpstr>
      <vt:lpstr>Arial</vt:lpstr>
      <vt:lpstr>Gilroy-Bold</vt:lpstr>
      <vt:lpstr>Gilroy</vt:lpstr>
      <vt:lpstr>Calibri Light</vt:lpstr>
      <vt:lpstr>Tema de Office</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Acer</dc:creator>
  <cp:lastModifiedBy>Carolina Rondinelli</cp:lastModifiedBy>
  <cp:revision>9</cp:revision>
  <dcterms:created xsi:type="dcterms:W3CDTF">2019-03-21T15:23:34Z</dcterms:created>
  <dcterms:modified xsi:type="dcterms:W3CDTF">2023-12-14T13:49:14Z</dcterms:modified>
</cp:coreProperties>
</file>