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</p:sldIdLst>
  <p:sldSz cx="10799763" cy="15119350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s-AR"/>
    </a:defPPr>
    <a:lvl1pPr marL="0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1pPr>
    <a:lvl2pPr marL="528935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2pPr>
    <a:lvl3pPr marL="1057869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3pPr>
    <a:lvl4pPr marL="1586804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4pPr>
    <a:lvl5pPr marL="2115739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5pPr>
    <a:lvl6pPr marL="2644673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6pPr>
    <a:lvl7pPr marL="3173608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7pPr>
    <a:lvl8pPr marL="3702543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8pPr>
    <a:lvl9pPr marL="4231477" algn="l" defTabSz="1057869" rtl="0" eaLnBrk="1" latinLnBrk="0" hangingPunct="1">
      <a:defRPr sz="20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6" userDrawn="1">
          <p15:clr>
            <a:srgbClr val="A4A3A4"/>
          </p15:clr>
        </p15:guide>
        <p15:guide id="2" pos="340" userDrawn="1">
          <p15:clr>
            <a:srgbClr val="A4A3A4"/>
          </p15:clr>
        </p15:guide>
        <p15:guide id="3" pos="3401" userDrawn="1">
          <p15:clr>
            <a:srgbClr val="A4A3A4"/>
          </p15:clr>
        </p15:guide>
        <p15:guide id="4" pos="64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FF1628"/>
    <a:srgbClr val="BFBFBF"/>
    <a:srgbClr val="B2B2B2"/>
    <a:srgbClr val="000000"/>
    <a:srgbClr val="D0D2D4"/>
    <a:srgbClr val="E60000"/>
    <a:srgbClr val="9B0000"/>
    <a:srgbClr val="FF6666"/>
    <a:srgbClr val="174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 showGuides="1">
      <p:cViewPr varScale="1">
        <p:scale>
          <a:sx n="37" d="100"/>
          <a:sy n="37" d="100"/>
        </p:scale>
        <p:origin x="2534" y="43"/>
      </p:cViewPr>
      <p:guideLst>
        <p:guide orient="horz" pos="6826"/>
        <p:guide pos="340"/>
        <p:guide pos="3401"/>
        <p:guide pos="64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474395"/>
            <a:ext cx="9179799" cy="5263774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941160"/>
            <a:ext cx="8099822" cy="36503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682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8096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804966"/>
            <a:ext cx="2328699" cy="128129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804966"/>
            <a:ext cx="6851100" cy="128129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8598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253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769342"/>
            <a:ext cx="9314796" cy="6289229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10118069"/>
            <a:ext cx="9314796" cy="330735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80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4024827"/>
            <a:ext cx="4589899" cy="959308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4024827"/>
            <a:ext cx="4589899" cy="959308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543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804969"/>
            <a:ext cx="9314796" cy="29223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706342"/>
            <a:ext cx="4568805" cy="181642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522763"/>
            <a:ext cx="4568805" cy="812315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706342"/>
            <a:ext cx="4591306" cy="181642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522763"/>
            <a:ext cx="4591306" cy="812315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916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773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4190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1007957"/>
            <a:ext cx="3483205" cy="3527848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176910"/>
            <a:ext cx="5467380" cy="10744538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535805"/>
            <a:ext cx="3483205" cy="8403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3756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1007957"/>
            <a:ext cx="3483205" cy="3527848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176910"/>
            <a:ext cx="5467380" cy="10744538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535805"/>
            <a:ext cx="3483205" cy="8403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2741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804969"/>
            <a:ext cx="9314796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4024827"/>
            <a:ext cx="9314796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4013401"/>
            <a:ext cx="242994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3F0B-AADF-4114-B696-83A79B8CD182}" type="datetimeFigureOut">
              <a:rPr lang="es-AR" smtClean="0"/>
              <a:t>11/12/2023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4013401"/>
            <a:ext cx="3644920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4013401"/>
            <a:ext cx="242994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78041-EAF4-4DEE-A5A0-FA34DDC9A45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8689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4875" y="539412"/>
            <a:ext cx="9710011" cy="13913722"/>
          </a:xfrm>
          <a:prstGeom prst="rect">
            <a:avLst/>
          </a:pr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44876" y="9981497"/>
            <a:ext cx="4855800" cy="4432192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grpSp>
        <p:nvGrpSpPr>
          <p:cNvPr id="84" name="Grupo 83"/>
          <p:cNvGrpSpPr/>
          <p:nvPr/>
        </p:nvGrpSpPr>
        <p:grpSpPr>
          <a:xfrm>
            <a:off x="1076930" y="1066129"/>
            <a:ext cx="1854181" cy="1186702"/>
            <a:chOff x="1076930" y="1066129"/>
            <a:chExt cx="1854181" cy="1186702"/>
          </a:xfrm>
        </p:grpSpPr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089751" y="1078821"/>
              <a:ext cx="1826937" cy="1159732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1076930" y="1066129"/>
              <a:ext cx="1854181" cy="1186702"/>
            </a:xfrm>
            <a:custGeom>
              <a:avLst/>
              <a:gdLst>
                <a:gd name="T0" fmla="*/ 0 w 5097"/>
                <a:gd name="T1" fmla="*/ 0 h 3295"/>
                <a:gd name="T2" fmla="*/ 0 w 5097"/>
                <a:gd name="T3" fmla="*/ 172 h 3295"/>
                <a:gd name="T4" fmla="*/ 0 w 5097"/>
                <a:gd name="T5" fmla="*/ 622 h 3295"/>
                <a:gd name="T6" fmla="*/ 75 w 5097"/>
                <a:gd name="T7" fmla="*/ 847 h 3295"/>
                <a:gd name="T8" fmla="*/ 75 w 5097"/>
                <a:gd name="T9" fmla="*/ 1222 h 3295"/>
                <a:gd name="T10" fmla="*/ 0 w 5097"/>
                <a:gd name="T11" fmla="*/ 1447 h 3295"/>
                <a:gd name="T12" fmla="*/ 0 w 5097"/>
                <a:gd name="T13" fmla="*/ 1522 h 3295"/>
                <a:gd name="T14" fmla="*/ 0 w 5097"/>
                <a:gd name="T15" fmla="*/ 1972 h 3295"/>
                <a:gd name="T16" fmla="*/ 75 w 5097"/>
                <a:gd name="T17" fmla="*/ 2197 h 3295"/>
                <a:gd name="T18" fmla="*/ 75 w 5097"/>
                <a:gd name="T19" fmla="*/ 2572 h 3295"/>
                <a:gd name="T20" fmla="*/ 0 w 5097"/>
                <a:gd name="T21" fmla="*/ 2797 h 3295"/>
                <a:gd name="T22" fmla="*/ 0 w 5097"/>
                <a:gd name="T23" fmla="*/ 2872 h 3295"/>
                <a:gd name="T24" fmla="*/ 102 w 5097"/>
                <a:gd name="T25" fmla="*/ 3295 h 3295"/>
                <a:gd name="T26" fmla="*/ 327 w 5097"/>
                <a:gd name="T27" fmla="*/ 3220 h 3295"/>
                <a:gd name="T28" fmla="*/ 702 w 5097"/>
                <a:gd name="T29" fmla="*/ 3220 h 3295"/>
                <a:gd name="T30" fmla="*/ 927 w 5097"/>
                <a:gd name="T31" fmla="*/ 3295 h 3295"/>
                <a:gd name="T32" fmla="*/ 1002 w 5097"/>
                <a:gd name="T33" fmla="*/ 3295 h 3295"/>
                <a:gd name="T34" fmla="*/ 1452 w 5097"/>
                <a:gd name="T35" fmla="*/ 3295 h 3295"/>
                <a:gd name="T36" fmla="*/ 1677 w 5097"/>
                <a:gd name="T37" fmla="*/ 3220 h 3295"/>
                <a:gd name="T38" fmla="*/ 2052 w 5097"/>
                <a:gd name="T39" fmla="*/ 3220 h 3295"/>
                <a:gd name="T40" fmla="*/ 2277 w 5097"/>
                <a:gd name="T41" fmla="*/ 3295 h 3295"/>
                <a:gd name="T42" fmla="*/ 2352 w 5097"/>
                <a:gd name="T43" fmla="*/ 3295 h 3295"/>
                <a:gd name="T44" fmla="*/ 2802 w 5097"/>
                <a:gd name="T45" fmla="*/ 3295 h 3295"/>
                <a:gd name="T46" fmla="*/ 3027 w 5097"/>
                <a:gd name="T47" fmla="*/ 3220 h 3295"/>
                <a:gd name="T48" fmla="*/ 3402 w 5097"/>
                <a:gd name="T49" fmla="*/ 3220 h 3295"/>
                <a:gd name="T50" fmla="*/ 3627 w 5097"/>
                <a:gd name="T51" fmla="*/ 3295 h 3295"/>
                <a:gd name="T52" fmla="*/ 3702 w 5097"/>
                <a:gd name="T53" fmla="*/ 3295 h 3295"/>
                <a:gd name="T54" fmla="*/ 4152 w 5097"/>
                <a:gd name="T55" fmla="*/ 3295 h 3295"/>
                <a:gd name="T56" fmla="*/ 4377 w 5097"/>
                <a:gd name="T57" fmla="*/ 3220 h 3295"/>
                <a:gd name="T58" fmla="*/ 4752 w 5097"/>
                <a:gd name="T59" fmla="*/ 3220 h 3295"/>
                <a:gd name="T60" fmla="*/ 4977 w 5097"/>
                <a:gd name="T61" fmla="*/ 3295 h 3295"/>
                <a:gd name="T62" fmla="*/ 5097 w 5097"/>
                <a:gd name="T63" fmla="*/ 3115 h 3295"/>
                <a:gd name="T64" fmla="*/ 5097 w 5097"/>
                <a:gd name="T65" fmla="*/ 2890 h 3295"/>
                <a:gd name="T66" fmla="*/ 5097 w 5097"/>
                <a:gd name="T67" fmla="*/ 2815 h 3295"/>
                <a:gd name="T68" fmla="*/ 5097 w 5097"/>
                <a:gd name="T69" fmla="*/ 2365 h 3295"/>
                <a:gd name="T70" fmla="*/ 5022 w 5097"/>
                <a:gd name="T71" fmla="*/ 2140 h 3295"/>
                <a:gd name="T72" fmla="*/ 5022 w 5097"/>
                <a:gd name="T73" fmla="*/ 1765 h 3295"/>
                <a:gd name="T74" fmla="*/ 5097 w 5097"/>
                <a:gd name="T75" fmla="*/ 1540 h 3295"/>
                <a:gd name="T76" fmla="*/ 5097 w 5097"/>
                <a:gd name="T77" fmla="*/ 1465 h 3295"/>
                <a:gd name="T78" fmla="*/ 5097 w 5097"/>
                <a:gd name="T79" fmla="*/ 1015 h 3295"/>
                <a:gd name="T80" fmla="*/ 5022 w 5097"/>
                <a:gd name="T81" fmla="*/ 790 h 3295"/>
                <a:gd name="T82" fmla="*/ 5022 w 5097"/>
                <a:gd name="T83" fmla="*/ 415 h 3295"/>
                <a:gd name="T84" fmla="*/ 5097 w 5097"/>
                <a:gd name="T85" fmla="*/ 190 h 3295"/>
                <a:gd name="T86" fmla="*/ 4987 w 5097"/>
                <a:gd name="T87" fmla="*/ 0 h 3295"/>
                <a:gd name="T88" fmla="*/ 4762 w 5097"/>
                <a:gd name="T89" fmla="*/ 0 h 3295"/>
                <a:gd name="T90" fmla="*/ 4687 w 5097"/>
                <a:gd name="T91" fmla="*/ 0 h 3295"/>
                <a:gd name="T92" fmla="*/ 4237 w 5097"/>
                <a:gd name="T93" fmla="*/ 0 h 3295"/>
                <a:gd name="T94" fmla="*/ 4012 w 5097"/>
                <a:gd name="T95" fmla="*/ 75 h 3295"/>
                <a:gd name="T96" fmla="*/ 3637 w 5097"/>
                <a:gd name="T97" fmla="*/ 75 h 3295"/>
                <a:gd name="T98" fmla="*/ 3412 w 5097"/>
                <a:gd name="T99" fmla="*/ 0 h 3295"/>
                <a:gd name="T100" fmla="*/ 3337 w 5097"/>
                <a:gd name="T101" fmla="*/ 0 h 3295"/>
                <a:gd name="T102" fmla="*/ 2887 w 5097"/>
                <a:gd name="T103" fmla="*/ 0 h 3295"/>
                <a:gd name="T104" fmla="*/ 2662 w 5097"/>
                <a:gd name="T105" fmla="*/ 75 h 3295"/>
                <a:gd name="T106" fmla="*/ 2287 w 5097"/>
                <a:gd name="T107" fmla="*/ 75 h 3295"/>
                <a:gd name="T108" fmla="*/ 2062 w 5097"/>
                <a:gd name="T109" fmla="*/ 0 h 3295"/>
                <a:gd name="T110" fmla="*/ 1987 w 5097"/>
                <a:gd name="T111" fmla="*/ 0 h 3295"/>
                <a:gd name="T112" fmla="*/ 1537 w 5097"/>
                <a:gd name="T113" fmla="*/ 0 h 3295"/>
                <a:gd name="T114" fmla="*/ 1312 w 5097"/>
                <a:gd name="T115" fmla="*/ 75 h 3295"/>
                <a:gd name="T116" fmla="*/ 937 w 5097"/>
                <a:gd name="T117" fmla="*/ 75 h 3295"/>
                <a:gd name="T118" fmla="*/ 712 w 5097"/>
                <a:gd name="T119" fmla="*/ 0 h 3295"/>
                <a:gd name="T120" fmla="*/ 637 w 5097"/>
                <a:gd name="T121" fmla="*/ 0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97" h="3295">
                  <a:moveTo>
                    <a:pt x="187" y="0"/>
                  </a:moveTo>
                  <a:lnTo>
                    <a:pt x="187" y="75"/>
                  </a:lnTo>
                  <a:lnTo>
                    <a:pt x="75" y="75"/>
                  </a:lnTo>
                  <a:lnTo>
                    <a:pt x="75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187" y="0"/>
                  </a:lnTo>
                  <a:close/>
                  <a:moveTo>
                    <a:pt x="0" y="172"/>
                  </a:moveTo>
                  <a:lnTo>
                    <a:pt x="75" y="172"/>
                  </a:lnTo>
                  <a:lnTo>
                    <a:pt x="75" y="322"/>
                  </a:lnTo>
                  <a:lnTo>
                    <a:pt x="0" y="322"/>
                  </a:lnTo>
                  <a:lnTo>
                    <a:pt x="0" y="172"/>
                  </a:lnTo>
                  <a:close/>
                  <a:moveTo>
                    <a:pt x="0" y="397"/>
                  </a:moveTo>
                  <a:lnTo>
                    <a:pt x="75" y="397"/>
                  </a:lnTo>
                  <a:lnTo>
                    <a:pt x="75" y="547"/>
                  </a:lnTo>
                  <a:lnTo>
                    <a:pt x="0" y="547"/>
                  </a:lnTo>
                  <a:lnTo>
                    <a:pt x="0" y="397"/>
                  </a:lnTo>
                  <a:close/>
                  <a:moveTo>
                    <a:pt x="0" y="622"/>
                  </a:moveTo>
                  <a:lnTo>
                    <a:pt x="75" y="622"/>
                  </a:lnTo>
                  <a:lnTo>
                    <a:pt x="75" y="772"/>
                  </a:lnTo>
                  <a:lnTo>
                    <a:pt x="0" y="772"/>
                  </a:lnTo>
                  <a:lnTo>
                    <a:pt x="0" y="622"/>
                  </a:lnTo>
                  <a:close/>
                  <a:moveTo>
                    <a:pt x="0" y="847"/>
                  </a:moveTo>
                  <a:lnTo>
                    <a:pt x="75" y="847"/>
                  </a:lnTo>
                  <a:lnTo>
                    <a:pt x="75" y="997"/>
                  </a:lnTo>
                  <a:lnTo>
                    <a:pt x="0" y="997"/>
                  </a:lnTo>
                  <a:lnTo>
                    <a:pt x="0" y="847"/>
                  </a:lnTo>
                  <a:close/>
                  <a:moveTo>
                    <a:pt x="0" y="1072"/>
                  </a:moveTo>
                  <a:lnTo>
                    <a:pt x="75" y="1072"/>
                  </a:lnTo>
                  <a:lnTo>
                    <a:pt x="75" y="1222"/>
                  </a:lnTo>
                  <a:lnTo>
                    <a:pt x="0" y="1222"/>
                  </a:lnTo>
                  <a:lnTo>
                    <a:pt x="0" y="1072"/>
                  </a:lnTo>
                  <a:close/>
                  <a:moveTo>
                    <a:pt x="0" y="1297"/>
                  </a:moveTo>
                  <a:lnTo>
                    <a:pt x="75" y="1297"/>
                  </a:lnTo>
                  <a:lnTo>
                    <a:pt x="75" y="1447"/>
                  </a:lnTo>
                  <a:lnTo>
                    <a:pt x="0" y="1447"/>
                  </a:lnTo>
                  <a:lnTo>
                    <a:pt x="0" y="1297"/>
                  </a:lnTo>
                  <a:close/>
                  <a:moveTo>
                    <a:pt x="0" y="1522"/>
                  </a:moveTo>
                  <a:lnTo>
                    <a:pt x="75" y="1522"/>
                  </a:lnTo>
                  <a:lnTo>
                    <a:pt x="75" y="1672"/>
                  </a:lnTo>
                  <a:lnTo>
                    <a:pt x="0" y="1672"/>
                  </a:lnTo>
                  <a:lnTo>
                    <a:pt x="0" y="1522"/>
                  </a:lnTo>
                  <a:close/>
                  <a:moveTo>
                    <a:pt x="0" y="1747"/>
                  </a:moveTo>
                  <a:lnTo>
                    <a:pt x="75" y="1747"/>
                  </a:lnTo>
                  <a:lnTo>
                    <a:pt x="75" y="1897"/>
                  </a:lnTo>
                  <a:lnTo>
                    <a:pt x="0" y="1897"/>
                  </a:lnTo>
                  <a:lnTo>
                    <a:pt x="0" y="1747"/>
                  </a:lnTo>
                  <a:close/>
                  <a:moveTo>
                    <a:pt x="0" y="1972"/>
                  </a:moveTo>
                  <a:lnTo>
                    <a:pt x="75" y="1972"/>
                  </a:lnTo>
                  <a:lnTo>
                    <a:pt x="75" y="2122"/>
                  </a:lnTo>
                  <a:lnTo>
                    <a:pt x="0" y="2122"/>
                  </a:lnTo>
                  <a:lnTo>
                    <a:pt x="0" y="1972"/>
                  </a:lnTo>
                  <a:close/>
                  <a:moveTo>
                    <a:pt x="0" y="2197"/>
                  </a:moveTo>
                  <a:lnTo>
                    <a:pt x="75" y="2197"/>
                  </a:lnTo>
                  <a:lnTo>
                    <a:pt x="75" y="2347"/>
                  </a:lnTo>
                  <a:lnTo>
                    <a:pt x="0" y="2347"/>
                  </a:lnTo>
                  <a:lnTo>
                    <a:pt x="0" y="2197"/>
                  </a:lnTo>
                  <a:close/>
                  <a:moveTo>
                    <a:pt x="0" y="2422"/>
                  </a:moveTo>
                  <a:lnTo>
                    <a:pt x="75" y="2422"/>
                  </a:lnTo>
                  <a:lnTo>
                    <a:pt x="75" y="2572"/>
                  </a:lnTo>
                  <a:lnTo>
                    <a:pt x="0" y="2572"/>
                  </a:lnTo>
                  <a:lnTo>
                    <a:pt x="0" y="2422"/>
                  </a:lnTo>
                  <a:close/>
                  <a:moveTo>
                    <a:pt x="0" y="2647"/>
                  </a:moveTo>
                  <a:lnTo>
                    <a:pt x="75" y="2647"/>
                  </a:lnTo>
                  <a:lnTo>
                    <a:pt x="75" y="2797"/>
                  </a:lnTo>
                  <a:lnTo>
                    <a:pt x="0" y="2797"/>
                  </a:lnTo>
                  <a:lnTo>
                    <a:pt x="0" y="2647"/>
                  </a:lnTo>
                  <a:close/>
                  <a:moveTo>
                    <a:pt x="0" y="2872"/>
                  </a:moveTo>
                  <a:lnTo>
                    <a:pt x="75" y="2872"/>
                  </a:lnTo>
                  <a:lnTo>
                    <a:pt x="75" y="3022"/>
                  </a:lnTo>
                  <a:lnTo>
                    <a:pt x="0" y="3022"/>
                  </a:lnTo>
                  <a:lnTo>
                    <a:pt x="0" y="2872"/>
                  </a:lnTo>
                  <a:close/>
                  <a:moveTo>
                    <a:pt x="0" y="3097"/>
                  </a:moveTo>
                  <a:lnTo>
                    <a:pt x="75" y="3097"/>
                  </a:lnTo>
                  <a:lnTo>
                    <a:pt x="75" y="3247"/>
                  </a:lnTo>
                  <a:lnTo>
                    <a:pt x="0" y="3247"/>
                  </a:lnTo>
                  <a:lnTo>
                    <a:pt x="0" y="3097"/>
                  </a:lnTo>
                  <a:close/>
                  <a:moveTo>
                    <a:pt x="102" y="3295"/>
                  </a:moveTo>
                  <a:lnTo>
                    <a:pt x="102" y="3220"/>
                  </a:lnTo>
                  <a:lnTo>
                    <a:pt x="252" y="3220"/>
                  </a:lnTo>
                  <a:lnTo>
                    <a:pt x="252" y="3295"/>
                  </a:lnTo>
                  <a:lnTo>
                    <a:pt x="102" y="3295"/>
                  </a:lnTo>
                  <a:close/>
                  <a:moveTo>
                    <a:pt x="327" y="3295"/>
                  </a:moveTo>
                  <a:lnTo>
                    <a:pt x="327" y="3220"/>
                  </a:lnTo>
                  <a:lnTo>
                    <a:pt x="477" y="3220"/>
                  </a:lnTo>
                  <a:lnTo>
                    <a:pt x="477" y="3295"/>
                  </a:lnTo>
                  <a:lnTo>
                    <a:pt x="327" y="3295"/>
                  </a:lnTo>
                  <a:close/>
                  <a:moveTo>
                    <a:pt x="552" y="3295"/>
                  </a:moveTo>
                  <a:lnTo>
                    <a:pt x="552" y="3220"/>
                  </a:lnTo>
                  <a:lnTo>
                    <a:pt x="702" y="3220"/>
                  </a:lnTo>
                  <a:lnTo>
                    <a:pt x="702" y="3295"/>
                  </a:lnTo>
                  <a:lnTo>
                    <a:pt x="552" y="3295"/>
                  </a:lnTo>
                  <a:close/>
                  <a:moveTo>
                    <a:pt x="777" y="3295"/>
                  </a:moveTo>
                  <a:lnTo>
                    <a:pt x="777" y="3220"/>
                  </a:lnTo>
                  <a:lnTo>
                    <a:pt x="927" y="3220"/>
                  </a:lnTo>
                  <a:lnTo>
                    <a:pt x="927" y="3295"/>
                  </a:lnTo>
                  <a:lnTo>
                    <a:pt x="777" y="3295"/>
                  </a:lnTo>
                  <a:close/>
                  <a:moveTo>
                    <a:pt x="1002" y="3295"/>
                  </a:moveTo>
                  <a:lnTo>
                    <a:pt x="1002" y="3220"/>
                  </a:lnTo>
                  <a:lnTo>
                    <a:pt x="1152" y="3220"/>
                  </a:lnTo>
                  <a:lnTo>
                    <a:pt x="1152" y="3295"/>
                  </a:lnTo>
                  <a:lnTo>
                    <a:pt x="1002" y="3295"/>
                  </a:lnTo>
                  <a:close/>
                  <a:moveTo>
                    <a:pt x="1227" y="3295"/>
                  </a:moveTo>
                  <a:lnTo>
                    <a:pt x="1227" y="3220"/>
                  </a:lnTo>
                  <a:lnTo>
                    <a:pt x="1377" y="3220"/>
                  </a:lnTo>
                  <a:lnTo>
                    <a:pt x="1377" y="3295"/>
                  </a:lnTo>
                  <a:lnTo>
                    <a:pt x="1227" y="3295"/>
                  </a:lnTo>
                  <a:close/>
                  <a:moveTo>
                    <a:pt x="1452" y="3295"/>
                  </a:moveTo>
                  <a:lnTo>
                    <a:pt x="1452" y="3220"/>
                  </a:lnTo>
                  <a:lnTo>
                    <a:pt x="1602" y="3220"/>
                  </a:lnTo>
                  <a:lnTo>
                    <a:pt x="1602" y="3295"/>
                  </a:lnTo>
                  <a:lnTo>
                    <a:pt x="1452" y="3295"/>
                  </a:lnTo>
                  <a:close/>
                  <a:moveTo>
                    <a:pt x="1677" y="3295"/>
                  </a:moveTo>
                  <a:lnTo>
                    <a:pt x="1677" y="3220"/>
                  </a:lnTo>
                  <a:lnTo>
                    <a:pt x="1827" y="3220"/>
                  </a:lnTo>
                  <a:lnTo>
                    <a:pt x="1827" y="3295"/>
                  </a:lnTo>
                  <a:lnTo>
                    <a:pt x="1677" y="3295"/>
                  </a:lnTo>
                  <a:close/>
                  <a:moveTo>
                    <a:pt x="1902" y="3295"/>
                  </a:moveTo>
                  <a:lnTo>
                    <a:pt x="1902" y="3220"/>
                  </a:lnTo>
                  <a:lnTo>
                    <a:pt x="2052" y="3220"/>
                  </a:lnTo>
                  <a:lnTo>
                    <a:pt x="2052" y="3295"/>
                  </a:lnTo>
                  <a:lnTo>
                    <a:pt x="1902" y="3295"/>
                  </a:lnTo>
                  <a:close/>
                  <a:moveTo>
                    <a:pt x="2127" y="3295"/>
                  </a:moveTo>
                  <a:lnTo>
                    <a:pt x="2127" y="3220"/>
                  </a:lnTo>
                  <a:lnTo>
                    <a:pt x="2277" y="3220"/>
                  </a:lnTo>
                  <a:lnTo>
                    <a:pt x="2277" y="3295"/>
                  </a:lnTo>
                  <a:lnTo>
                    <a:pt x="2127" y="3295"/>
                  </a:lnTo>
                  <a:close/>
                  <a:moveTo>
                    <a:pt x="2352" y="3295"/>
                  </a:moveTo>
                  <a:lnTo>
                    <a:pt x="2352" y="3220"/>
                  </a:lnTo>
                  <a:lnTo>
                    <a:pt x="2502" y="3220"/>
                  </a:lnTo>
                  <a:lnTo>
                    <a:pt x="2502" y="3295"/>
                  </a:lnTo>
                  <a:lnTo>
                    <a:pt x="2352" y="3295"/>
                  </a:lnTo>
                  <a:close/>
                  <a:moveTo>
                    <a:pt x="2577" y="3295"/>
                  </a:moveTo>
                  <a:lnTo>
                    <a:pt x="2577" y="3220"/>
                  </a:lnTo>
                  <a:lnTo>
                    <a:pt x="2727" y="3220"/>
                  </a:lnTo>
                  <a:lnTo>
                    <a:pt x="2727" y="3295"/>
                  </a:lnTo>
                  <a:lnTo>
                    <a:pt x="2577" y="3295"/>
                  </a:lnTo>
                  <a:close/>
                  <a:moveTo>
                    <a:pt x="2802" y="3295"/>
                  </a:moveTo>
                  <a:lnTo>
                    <a:pt x="2802" y="3220"/>
                  </a:lnTo>
                  <a:lnTo>
                    <a:pt x="2952" y="3220"/>
                  </a:lnTo>
                  <a:lnTo>
                    <a:pt x="2952" y="3295"/>
                  </a:lnTo>
                  <a:lnTo>
                    <a:pt x="2802" y="3295"/>
                  </a:lnTo>
                  <a:close/>
                  <a:moveTo>
                    <a:pt x="3027" y="3295"/>
                  </a:moveTo>
                  <a:lnTo>
                    <a:pt x="3027" y="3220"/>
                  </a:lnTo>
                  <a:lnTo>
                    <a:pt x="3177" y="3220"/>
                  </a:lnTo>
                  <a:lnTo>
                    <a:pt x="3177" y="3295"/>
                  </a:lnTo>
                  <a:lnTo>
                    <a:pt x="3027" y="3295"/>
                  </a:lnTo>
                  <a:close/>
                  <a:moveTo>
                    <a:pt x="3252" y="3295"/>
                  </a:moveTo>
                  <a:lnTo>
                    <a:pt x="3252" y="3220"/>
                  </a:lnTo>
                  <a:lnTo>
                    <a:pt x="3402" y="3220"/>
                  </a:lnTo>
                  <a:lnTo>
                    <a:pt x="3402" y="3295"/>
                  </a:lnTo>
                  <a:lnTo>
                    <a:pt x="3252" y="3295"/>
                  </a:lnTo>
                  <a:close/>
                  <a:moveTo>
                    <a:pt x="3477" y="3295"/>
                  </a:moveTo>
                  <a:lnTo>
                    <a:pt x="3477" y="3220"/>
                  </a:lnTo>
                  <a:lnTo>
                    <a:pt x="3627" y="3220"/>
                  </a:lnTo>
                  <a:lnTo>
                    <a:pt x="3627" y="3295"/>
                  </a:lnTo>
                  <a:lnTo>
                    <a:pt x="3477" y="3295"/>
                  </a:lnTo>
                  <a:close/>
                  <a:moveTo>
                    <a:pt x="3702" y="3295"/>
                  </a:moveTo>
                  <a:lnTo>
                    <a:pt x="3702" y="3220"/>
                  </a:lnTo>
                  <a:lnTo>
                    <a:pt x="3852" y="3220"/>
                  </a:lnTo>
                  <a:lnTo>
                    <a:pt x="3852" y="3295"/>
                  </a:lnTo>
                  <a:lnTo>
                    <a:pt x="3702" y="3295"/>
                  </a:lnTo>
                  <a:close/>
                  <a:moveTo>
                    <a:pt x="3927" y="3295"/>
                  </a:moveTo>
                  <a:lnTo>
                    <a:pt x="3927" y="3220"/>
                  </a:lnTo>
                  <a:lnTo>
                    <a:pt x="4077" y="3220"/>
                  </a:lnTo>
                  <a:lnTo>
                    <a:pt x="4077" y="3295"/>
                  </a:lnTo>
                  <a:lnTo>
                    <a:pt x="3927" y="3295"/>
                  </a:lnTo>
                  <a:close/>
                  <a:moveTo>
                    <a:pt x="4152" y="3295"/>
                  </a:moveTo>
                  <a:lnTo>
                    <a:pt x="4152" y="3220"/>
                  </a:lnTo>
                  <a:lnTo>
                    <a:pt x="4302" y="3220"/>
                  </a:lnTo>
                  <a:lnTo>
                    <a:pt x="4302" y="3295"/>
                  </a:lnTo>
                  <a:lnTo>
                    <a:pt x="4152" y="3295"/>
                  </a:lnTo>
                  <a:close/>
                  <a:moveTo>
                    <a:pt x="4377" y="3295"/>
                  </a:moveTo>
                  <a:lnTo>
                    <a:pt x="4377" y="3220"/>
                  </a:lnTo>
                  <a:lnTo>
                    <a:pt x="4527" y="3220"/>
                  </a:lnTo>
                  <a:lnTo>
                    <a:pt x="4527" y="3295"/>
                  </a:lnTo>
                  <a:lnTo>
                    <a:pt x="4377" y="3295"/>
                  </a:lnTo>
                  <a:close/>
                  <a:moveTo>
                    <a:pt x="4602" y="3295"/>
                  </a:moveTo>
                  <a:lnTo>
                    <a:pt x="4602" y="3220"/>
                  </a:lnTo>
                  <a:lnTo>
                    <a:pt x="4752" y="3220"/>
                  </a:lnTo>
                  <a:lnTo>
                    <a:pt x="4752" y="3295"/>
                  </a:lnTo>
                  <a:lnTo>
                    <a:pt x="4602" y="3295"/>
                  </a:lnTo>
                  <a:close/>
                  <a:moveTo>
                    <a:pt x="4827" y="3295"/>
                  </a:moveTo>
                  <a:lnTo>
                    <a:pt x="4827" y="3220"/>
                  </a:lnTo>
                  <a:lnTo>
                    <a:pt x="4977" y="3220"/>
                  </a:lnTo>
                  <a:lnTo>
                    <a:pt x="4977" y="3295"/>
                  </a:lnTo>
                  <a:lnTo>
                    <a:pt x="4827" y="3295"/>
                  </a:lnTo>
                  <a:close/>
                  <a:moveTo>
                    <a:pt x="5052" y="3295"/>
                  </a:moveTo>
                  <a:lnTo>
                    <a:pt x="5052" y="3287"/>
                  </a:lnTo>
                  <a:lnTo>
                    <a:pt x="5022" y="3257"/>
                  </a:lnTo>
                  <a:lnTo>
                    <a:pt x="5022" y="3115"/>
                  </a:lnTo>
                  <a:lnTo>
                    <a:pt x="5097" y="3115"/>
                  </a:lnTo>
                  <a:lnTo>
                    <a:pt x="5097" y="3295"/>
                  </a:lnTo>
                  <a:lnTo>
                    <a:pt x="5052" y="3295"/>
                  </a:lnTo>
                  <a:close/>
                  <a:moveTo>
                    <a:pt x="5097" y="3040"/>
                  </a:moveTo>
                  <a:lnTo>
                    <a:pt x="5022" y="3040"/>
                  </a:lnTo>
                  <a:lnTo>
                    <a:pt x="5022" y="2890"/>
                  </a:lnTo>
                  <a:lnTo>
                    <a:pt x="5097" y="2890"/>
                  </a:lnTo>
                  <a:lnTo>
                    <a:pt x="5097" y="3040"/>
                  </a:lnTo>
                  <a:close/>
                  <a:moveTo>
                    <a:pt x="5097" y="2815"/>
                  </a:moveTo>
                  <a:lnTo>
                    <a:pt x="5022" y="2815"/>
                  </a:lnTo>
                  <a:lnTo>
                    <a:pt x="5022" y="2665"/>
                  </a:lnTo>
                  <a:lnTo>
                    <a:pt x="5097" y="2665"/>
                  </a:lnTo>
                  <a:lnTo>
                    <a:pt x="5097" y="2815"/>
                  </a:lnTo>
                  <a:close/>
                  <a:moveTo>
                    <a:pt x="5097" y="2590"/>
                  </a:moveTo>
                  <a:lnTo>
                    <a:pt x="5022" y="2590"/>
                  </a:lnTo>
                  <a:lnTo>
                    <a:pt x="5022" y="2440"/>
                  </a:lnTo>
                  <a:lnTo>
                    <a:pt x="5097" y="2440"/>
                  </a:lnTo>
                  <a:lnTo>
                    <a:pt x="5097" y="2590"/>
                  </a:lnTo>
                  <a:close/>
                  <a:moveTo>
                    <a:pt x="5097" y="2365"/>
                  </a:moveTo>
                  <a:lnTo>
                    <a:pt x="5022" y="2365"/>
                  </a:lnTo>
                  <a:lnTo>
                    <a:pt x="5022" y="2215"/>
                  </a:lnTo>
                  <a:lnTo>
                    <a:pt x="5097" y="2215"/>
                  </a:lnTo>
                  <a:lnTo>
                    <a:pt x="5097" y="2365"/>
                  </a:lnTo>
                  <a:close/>
                  <a:moveTo>
                    <a:pt x="5097" y="2140"/>
                  </a:moveTo>
                  <a:lnTo>
                    <a:pt x="5022" y="2140"/>
                  </a:lnTo>
                  <a:lnTo>
                    <a:pt x="5022" y="1990"/>
                  </a:lnTo>
                  <a:lnTo>
                    <a:pt x="5097" y="1990"/>
                  </a:lnTo>
                  <a:lnTo>
                    <a:pt x="5097" y="2140"/>
                  </a:lnTo>
                  <a:close/>
                  <a:moveTo>
                    <a:pt x="5097" y="1915"/>
                  </a:moveTo>
                  <a:lnTo>
                    <a:pt x="5022" y="1915"/>
                  </a:lnTo>
                  <a:lnTo>
                    <a:pt x="5022" y="1765"/>
                  </a:lnTo>
                  <a:lnTo>
                    <a:pt x="5097" y="1765"/>
                  </a:lnTo>
                  <a:lnTo>
                    <a:pt x="5097" y="1915"/>
                  </a:lnTo>
                  <a:close/>
                  <a:moveTo>
                    <a:pt x="5097" y="1690"/>
                  </a:moveTo>
                  <a:lnTo>
                    <a:pt x="5022" y="1690"/>
                  </a:lnTo>
                  <a:lnTo>
                    <a:pt x="5022" y="1540"/>
                  </a:lnTo>
                  <a:lnTo>
                    <a:pt x="5097" y="1540"/>
                  </a:lnTo>
                  <a:lnTo>
                    <a:pt x="5097" y="1690"/>
                  </a:lnTo>
                  <a:close/>
                  <a:moveTo>
                    <a:pt x="5097" y="1465"/>
                  </a:moveTo>
                  <a:lnTo>
                    <a:pt x="5022" y="1465"/>
                  </a:lnTo>
                  <a:lnTo>
                    <a:pt x="5022" y="1315"/>
                  </a:lnTo>
                  <a:lnTo>
                    <a:pt x="5097" y="1315"/>
                  </a:lnTo>
                  <a:lnTo>
                    <a:pt x="5097" y="1465"/>
                  </a:lnTo>
                  <a:close/>
                  <a:moveTo>
                    <a:pt x="5097" y="1240"/>
                  </a:moveTo>
                  <a:lnTo>
                    <a:pt x="5022" y="1240"/>
                  </a:lnTo>
                  <a:lnTo>
                    <a:pt x="5022" y="1090"/>
                  </a:lnTo>
                  <a:lnTo>
                    <a:pt x="5097" y="1090"/>
                  </a:lnTo>
                  <a:lnTo>
                    <a:pt x="5097" y="1240"/>
                  </a:lnTo>
                  <a:close/>
                  <a:moveTo>
                    <a:pt x="5097" y="1015"/>
                  </a:moveTo>
                  <a:lnTo>
                    <a:pt x="5022" y="1015"/>
                  </a:lnTo>
                  <a:lnTo>
                    <a:pt x="5022" y="865"/>
                  </a:lnTo>
                  <a:lnTo>
                    <a:pt x="5097" y="865"/>
                  </a:lnTo>
                  <a:lnTo>
                    <a:pt x="5097" y="1015"/>
                  </a:lnTo>
                  <a:close/>
                  <a:moveTo>
                    <a:pt x="5097" y="790"/>
                  </a:moveTo>
                  <a:lnTo>
                    <a:pt x="5022" y="790"/>
                  </a:lnTo>
                  <a:lnTo>
                    <a:pt x="5022" y="640"/>
                  </a:lnTo>
                  <a:lnTo>
                    <a:pt x="5097" y="640"/>
                  </a:lnTo>
                  <a:lnTo>
                    <a:pt x="5097" y="790"/>
                  </a:lnTo>
                  <a:close/>
                  <a:moveTo>
                    <a:pt x="5097" y="565"/>
                  </a:moveTo>
                  <a:lnTo>
                    <a:pt x="5022" y="565"/>
                  </a:lnTo>
                  <a:lnTo>
                    <a:pt x="5022" y="415"/>
                  </a:lnTo>
                  <a:lnTo>
                    <a:pt x="5097" y="415"/>
                  </a:lnTo>
                  <a:lnTo>
                    <a:pt x="5097" y="565"/>
                  </a:lnTo>
                  <a:close/>
                  <a:moveTo>
                    <a:pt x="5097" y="340"/>
                  </a:moveTo>
                  <a:lnTo>
                    <a:pt x="5022" y="340"/>
                  </a:lnTo>
                  <a:lnTo>
                    <a:pt x="5022" y="190"/>
                  </a:lnTo>
                  <a:lnTo>
                    <a:pt x="5097" y="190"/>
                  </a:lnTo>
                  <a:lnTo>
                    <a:pt x="5097" y="340"/>
                  </a:lnTo>
                  <a:close/>
                  <a:moveTo>
                    <a:pt x="5097" y="115"/>
                  </a:moveTo>
                  <a:lnTo>
                    <a:pt x="5022" y="115"/>
                  </a:lnTo>
                  <a:lnTo>
                    <a:pt x="5022" y="75"/>
                  </a:lnTo>
                  <a:lnTo>
                    <a:pt x="4987" y="75"/>
                  </a:lnTo>
                  <a:lnTo>
                    <a:pt x="4987" y="0"/>
                  </a:lnTo>
                  <a:lnTo>
                    <a:pt x="5097" y="0"/>
                  </a:lnTo>
                  <a:lnTo>
                    <a:pt x="5097" y="115"/>
                  </a:lnTo>
                  <a:close/>
                  <a:moveTo>
                    <a:pt x="4912" y="0"/>
                  </a:moveTo>
                  <a:lnTo>
                    <a:pt x="4912" y="75"/>
                  </a:lnTo>
                  <a:lnTo>
                    <a:pt x="4762" y="75"/>
                  </a:lnTo>
                  <a:lnTo>
                    <a:pt x="4762" y="0"/>
                  </a:lnTo>
                  <a:lnTo>
                    <a:pt x="4912" y="0"/>
                  </a:lnTo>
                  <a:close/>
                  <a:moveTo>
                    <a:pt x="4687" y="0"/>
                  </a:moveTo>
                  <a:lnTo>
                    <a:pt x="4687" y="75"/>
                  </a:lnTo>
                  <a:lnTo>
                    <a:pt x="4537" y="75"/>
                  </a:lnTo>
                  <a:lnTo>
                    <a:pt x="4537" y="0"/>
                  </a:lnTo>
                  <a:lnTo>
                    <a:pt x="4687" y="0"/>
                  </a:lnTo>
                  <a:close/>
                  <a:moveTo>
                    <a:pt x="4462" y="0"/>
                  </a:moveTo>
                  <a:lnTo>
                    <a:pt x="4462" y="75"/>
                  </a:lnTo>
                  <a:lnTo>
                    <a:pt x="4312" y="75"/>
                  </a:lnTo>
                  <a:lnTo>
                    <a:pt x="4312" y="0"/>
                  </a:lnTo>
                  <a:lnTo>
                    <a:pt x="4462" y="0"/>
                  </a:lnTo>
                  <a:close/>
                  <a:moveTo>
                    <a:pt x="4237" y="0"/>
                  </a:moveTo>
                  <a:lnTo>
                    <a:pt x="4237" y="75"/>
                  </a:lnTo>
                  <a:lnTo>
                    <a:pt x="4087" y="75"/>
                  </a:lnTo>
                  <a:lnTo>
                    <a:pt x="4087" y="0"/>
                  </a:lnTo>
                  <a:lnTo>
                    <a:pt x="4237" y="0"/>
                  </a:lnTo>
                  <a:close/>
                  <a:moveTo>
                    <a:pt x="4012" y="0"/>
                  </a:moveTo>
                  <a:lnTo>
                    <a:pt x="4012" y="75"/>
                  </a:lnTo>
                  <a:lnTo>
                    <a:pt x="3862" y="75"/>
                  </a:lnTo>
                  <a:lnTo>
                    <a:pt x="3862" y="0"/>
                  </a:lnTo>
                  <a:lnTo>
                    <a:pt x="4012" y="0"/>
                  </a:lnTo>
                  <a:close/>
                  <a:moveTo>
                    <a:pt x="3787" y="0"/>
                  </a:moveTo>
                  <a:lnTo>
                    <a:pt x="3787" y="75"/>
                  </a:lnTo>
                  <a:lnTo>
                    <a:pt x="3637" y="75"/>
                  </a:lnTo>
                  <a:lnTo>
                    <a:pt x="3637" y="0"/>
                  </a:lnTo>
                  <a:lnTo>
                    <a:pt x="3787" y="0"/>
                  </a:lnTo>
                  <a:close/>
                  <a:moveTo>
                    <a:pt x="3562" y="0"/>
                  </a:moveTo>
                  <a:lnTo>
                    <a:pt x="3562" y="75"/>
                  </a:lnTo>
                  <a:lnTo>
                    <a:pt x="3412" y="75"/>
                  </a:lnTo>
                  <a:lnTo>
                    <a:pt x="3412" y="0"/>
                  </a:lnTo>
                  <a:lnTo>
                    <a:pt x="3562" y="0"/>
                  </a:lnTo>
                  <a:close/>
                  <a:moveTo>
                    <a:pt x="3337" y="0"/>
                  </a:moveTo>
                  <a:lnTo>
                    <a:pt x="3337" y="75"/>
                  </a:lnTo>
                  <a:lnTo>
                    <a:pt x="3187" y="75"/>
                  </a:lnTo>
                  <a:lnTo>
                    <a:pt x="3187" y="0"/>
                  </a:lnTo>
                  <a:lnTo>
                    <a:pt x="3337" y="0"/>
                  </a:lnTo>
                  <a:close/>
                  <a:moveTo>
                    <a:pt x="3112" y="0"/>
                  </a:moveTo>
                  <a:lnTo>
                    <a:pt x="3112" y="75"/>
                  </a:lnTo>
                  <a:lnTo>
                    <a:pt x="2962" y="75"/>
                  </a:lnTo>
                  <a:lnTo>
                    <a:pt x="2962" y="0"/>
                  </a:lnTo>
                  <a:lnTo>
                    <a:pt x="3112" y="0"/>
                  </a:lnTo>
                  <a:close/>
                  <a:moveTo>
                    <a:pt x="2887" y="0"/>
                  </a:moveTo>
                  <a:lnTo>
                    <a:pt x="2887" y="75"/>
                  </a:lnTo>
                  <a:lnTo>
                    <a:pt x="2737" y="75"/>
                  </a:lnTo>
                  <a:lnTo>
                    <a:pt x="2737" y="0"/>
                  </a:lnTo>
                  <a:lnTo>
                    <a:pt x="2887" y="0"/>
                  </a:lnTo>
                  <a:close/>
                  <a:moveTo>
                    <a:pt x="2662" y="0"/>
                  </a:moveTo>
                  <a:lnTo>
                    <a:pt x="2662" y="75"/>
                  </a:lnTo>
                  <a:lnTo>
                    <a:pt x="2512" y="75"/>
                  </a:lnTo>
                  <a:lnTo>
                    <a:pt x="2512" y="0"/>
                  </a:lnTo>
                  <a:lnTo>
                    <a:pt x="2662" y="0"/>
                  </a:lnTo>
                  <a:close/>
                  <a:moveTo>
                    <a:pt x="2437" y="0"/>
                  </a:moveTo>
                  <a:lnTo>
                    <a:pt x="2437" y="75"/>
                  </a:lnTo>
                  <a:lnTo>
                    <a:pt x="2287" y="75"/>
                  </a:lnTo>
                  <a:lnTo>
                    <a:pt x="2287" y="0"/>
                  </a:lnTo>
                  <a:lnTo>
                    <a:pt x="2437" y="0"/>
                  </a:lnTo>
                  <a:close/>
                  <a:moveTo>
                    <a:pt x="2212" y="0"/>
                  </a:moveTo>
                  <a:lnTo>
                    <a:pt x="2212" y="75"/>
                  </a:lnTo>
                  <a:lnTo>
                    <a:pt x="2062" y="75"/>
                  </a:lnTo>
                  <a:lnTo>
                    <a:pt x="2062" y="0"/>
                  </a:lnTo>
                  <a:lnTo>
                    <a:pt x="2212" y="0"/>
                  </a:lnTo>
                  <a:close/>
                  <a:moveTo>
                    <a:pt x="1987" y="0"/>
                  </a:moveTo>
                  <a:lnTo>
                    <a:pt x="1987" y="75"/>
                  </a:lnTo>
                  <a:lnTo>
                    <a:pt x="1837" y="75"/>
                  </a:lnTo>
                  <a:lnTo>
                    <a:pt x="1837" y="0"/>
                  </a:lnTo>
                  <a:lnTo>
                    <a:pt x="1987" y="0"/>
                  </a:lnTo>
                  <a:close/>
                  <a:moveTo>
                    <a:pt x="1762" y="0"/>
                  </a:moveTo>
                  <a:lnTo>
                    <a:pt x="1762" y="75"/>
                  </a:lnTo>
                  <a:lnTo>
                    <a:pt x="1612" y="75"/>
                  </a:lnTo>
                  <a:lnTo>
                    <a:pt x="1612" y="0"/>
                  </a:lnTo>
                  <a:lnTo>
                    <a:pt x="1762" y="0"/>
                  </a:lnTo>
                  <a:close/>
                  <a:moveTo>
                    <a:pt x="1537" y="0"/>
                  </a:moveTo>
                  <a:lnTo>
                    <a:pt x="1537" y="75"/>
                  </a:lnTo>
                  <a:lnTo>
                    <a:pt x="1387" y="75"/>
                  </a:lnTo>
                  <a:lnTo>
                    <a:pt x="1387" y="0"/>
                  </a:lnTo>
                  <a:lnTo>
                    <a:pt x="1537" y="0"/>
                  </a:lnTo>
                  <a:close/>
                  <a:moveTo>
                    <a:pt x="1312" y="0"/>
                  </a:moveTo>
                  <a:lnTo>
                    <a:pt x="1312" y="75"/>
                  </a:lnTo>
                  <a:lnTo>
                    <a:pt x="1162" y="75"/>
                  </a:lnTo>
                  <a:lnTo>
                    <a:pt x="1162" y="0"/>
                  </a:lnTo>
                  <a:lnTo>
                    <a:pt x="1312" y="0"/>
                  </a:lnTo>
                  <a:close/>
                  <a:moveTo>
                    <a:pt x="1087" y="0"/>
                  </a:moveTo>
                  <a:lnTo>
                    <a:pt x="1087" y="75"/>
                  </a:lnTo>
                  <a:lnTo>
                    <a:pt x="937" y="75"/>
                  </a:lnTo>
                  <a:lnTo>
                    <a:pt x="937" y="0"/>
                  </a:lnTo>
                  <a:lnTo>
                    <a:pt x="1087" y="0"/>
                  </a:lnTo>
                  <a:close/>
                  <a:moveTo>
                    <a:pt x="862" y="0"/>
                  </a:moveTo>
                  <a:lnTo>
                    <a:pt x="862" y="75"/>
                  </a:lnTo>
                  <a:lnTo>
                    <a:pt x="712" y="75"/>
                  </a:lnTo>
                  <a:lnTo>
                    <a:pt x="712" y="0"/>
                  </a:lnTo>
                  <a:lnTo>
                    <a:pt x="862" y="0"/>
                  </a:lnTo>
                  <a:close/>
                  <a:moveTo>
                    <a:pt x="637" y="0"/>
                  </a:moveTo>
                  <a:lnTo>
                    <a:pt x="637" y="75"/>
                  </a:lnTo>
                  <a:lnTo>
                    <a:pt x="487" y="75"/>
                  </a:lnTo>
                  <a:lnTo>
                    <a:pt x="487" y="0"/>
                  </a:lnTo>
                  <a:lnTo>
                    <a:pt x="637" y="0"/>
                  </a:lnTo>
                  <a:close/>
                  <a:moveTo>
                    <a:pt x="412" y="0"/>
                  </a:moveTo>
                  <a:lnTo>
                    <a:pt x="412" y="75"/>
                  </a:lnTo>
                  <a:lnTo>
                    <a:pt x="262" y="75"/>
                  </a:lnTo>
                  <a:lnTo>
                    <a:pt x="262" y="0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A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1318920" y="1343766"/>
              <a:ext cx="1368600" cy="629841"/>
            </a:xfrm>
            <a:custGeom>
              <a:avLst/>
              <a:gdLst>
                <a:gd name="T0" fmla="*/ 1078 w 3762"/>
                <a:gd name="T1" fmla="*/ 0 h 1749"/>
                <a:gd name="T2" fmla="*/ 1618 w 3762"/>
                <a:gd name="T3" fmla="*/ 296 h 1749"/>
                <a:gd name="T4" fmla="*/ 1256 w 3762"/>
                <a:gd name="T5" fmla="*/ 653 h 1749"/>
                <a:gd name="T6" fmla="*/ 1437 w 3762"/>
                <a:gd name="T7" fmla="*/ 343 h 1749"/>
                <a:gd name="T8" fmla="*/ 1437 w 3762"/>
                <a:gd name="T9" fmla="*/ 606 h 1749"/>
                <a:gd name="T10" fmla="*/ 1997 w 3762"/>
                <a:gd name="T11" fmla="*/ 229 h 1749"/>
                <a:gd name="T12" fmla="*/ 2263 w 3762"/>
                <a:gd name="T13" fmla="*/ 728 h 1749"/>
                <a:gd name="T14" fmla="*/ 1781 w 3762"/>
                <a:gd name="T15" fmla="*/ 771 h 1749"/>
                <a:gd name="T16" fmla="*/ 2101 w 3762"/>
                <a:gd name="T17" fmla="*/ 814 h 1749"/>
                <a:gd name="T18" fmla="*/ 1833 w 3762"/>
                <a:gd name="T19" fmla="*/ 653 h 1749"/>
                <a:gd name="T20" fmla="*/ 2019 w 3762"/>
                <a:gd name="T21" fmla="*/ 343 h 1749"/>
                <a:gd name="T22" fmla="*/ 2019 w 3762"/>
                <a:gd name="T23" fmla="*/ 607 h 1749"/>
                <a:gd name="T24" fmla="*/ 2100 w 3762"/>
                <a:gd name="T25" fmla="*/ 376 h 1749"/>
                <a:gd name="T26" fmla="*/ 2795 w 3762"/>
                <a:gd name="T27" fmla="*/ 296 h 1749"/>
                <a:gd name="T28" fmla="*/ 2433 w 3762"/>
                <a:gd name="T29" fmla="*/ 653 h 1749"/>
                <a:gd name="T30" fmla="*/ 2614 w 3762"/>
                <a:gd name="T31" fmla="*/ 343 h 1749"/>
                <a:gd name="T32" fmla="*/ 2614 w 3762"/>
                <a:gd name="T33" fmla="*/ 606 h 1749"/>
                <a:gd name="T34" fmla="*/ 467 w 3762"/>
                <a:gd name="T35" fmla="*/ 1321 h 1749"/>
                <a:gd name="T36" fmla="*/ 328 w 3762"/>
                <a:gd name="T37" fmla="*/ 1365 h 1749"/>
                <a:gd name="T38" fmla="*/ 67 w 3762"/>
                <a:gd name="T39" fmla="*/ 1458 h 1749"/>
                <a:gd name="T40" fmla="*/ 406 w 3762"/>
                <a:gd name="T41" fmla="*/ 1095 h 1749"/>
                <a:gd name="T42" fmla="*/ 171 w 3762"/>
                <a:gd name="T43" fmla="*/ 1162 h 1749"/>
                <a:gd name="T44" fmla="*/ 240 w 3762"/>
                <a:gd name="T45" fmla="*/ 1137 h 1749"/>
                <a:gd name="T46" fmla="*/ 1297 w 3762"/>
                <a:gd name="T47" fmla="*/ 1515 h 1749"/>
                <a:gd name="T48" fmla="*/ 1085 w 3762"/>
                <a:gd name="T49" fmla="*/ 1157 h 1749"/>
                <a:gd name="T50" fmla="*/ 869 w 3762"/>
                <a:gd name="T51" fmla="*/ 1515 h 1749"/>
                <a:gd name="T52" fmla="*/ 730 w 3762"/>
                <a:gd name="T53" fmla="*/ 1183 h 1749"/>
                <a:gd name="T54" fmla="*/ 573 w 3762"/>
                <a:gd name="T55" fmla="*/ 1042 h 1749"/>
                <a:gd name="T56" fmla="*/ 972 w 3762"/>
                <a:gd name="T57" fmla="*/ 1108 h 1749"/>
                <a:gd name="T58" fmla="*/ 1920 w 3762"/>
                <a:gd name="T59" fmla="*/ 1279 h 1749"/>
                <a:gd name="T60" fmla="*/ 1558 w 3762"/>
                <a:gd name="T61" fmla="*/ 1749 h 1749"/>
                <a:gd name="T62" fmla="*/ 1551 w 3762"/>
                <a:gd name="T63" fmla="*/ 1091 h 1749"/>
                <a:gd name="T64" fmla="*/ 1558 w 3762"/>
                <a:gd name="T65" fmla="*/ 1268 h 1749"/>
                <a:gd name="T66" fmla="*/ 1753 w 3762"/>
                <a:gd name="T67" fmla="*/ 1376 h 1749"/>
                <a:gd name="T68" fmla="*/ 2285 w 3762"/>
                <a:gd name="T69" fmla="*/ 1037 h 1749"/>
                <a:gd name="T70" fmla="*/ 2160 w 3762"/>
                <a:gd name="T71" fmla="*/ 1515 h 1749"/>
                <a:gd name="T72" fmla="*/ 2155 w 3762"/>
                <a:gd name="T73" fmla="*/ 1096 h 1749"/>
                <a:gd name="T74" fmla="*/ 2514 w 3762"/>
                <a:gd name="T75" fmla="*/ 1392 h 1749"/>
                <a:gd name="T76" fmla="*/ 2733 w 3762"/>
                <a:gd name="T77" fmla="*/ 1482 h 1749"/>
                <a:gd name="T78" fmla="*/ 2411 w 3762"/>
                <a:gd name="T79" fmla="*/ 1099 h 1749"/>
                <a:gd name="T80" fmla="*/ 2811 w 3762"/>
                <a:gd name="T81" fmla="*/ 1321 h 1749"/>
                <a:gd name="T82" fmla="*/ 2677 w 3762"/>
                <a:gd name="T83" fmla="*/ 1232 h 1749"/>
                <a:gd name="T84" fmla="*/ 3215 w 3762"/>
                <a:gd name="T85" fmla="*/ 1075 h 1749"/>
                <a:gd name="T86" fmla="*/ 3024 w 3762"/>
                <a:gd name="T87" fmla="*/ 1176 h 1749"/>
                <a:gd name="T88" fmla="*/ 3044 w 3762"/>
                <a:gd name="T89" fmla="*/ 1206 h 1749"/>
                <a:gd name="T90" fmla="*/ 3098 w 3762"/>
                <a:gd name="T91" fmla="*/ 1223 h 1749"/>
                <a:gd name="T92" fmla="*/ 3226 w 3762"/>
                <a:gd name="T93" fmla="*/ 1483 h 1749"/>
                <a:gd name="T94" fmla="*/ 3015 w 3762"/>
                <a:gd name="T95" fmla="*/ 1364 h 1749"/>
                <a:gd name="T96" fmla="*/ 3127 w 3762"/>
                <a:gd name="T97" fmla="*/ 1349 h 1749"/>
                <a:gd name="T98" fmla="*/ 2919 w 3762"/>
                <a:gd name="T99" fmla="*/ 1267 h 1749"/>
                <a:gd name="T100" fmla="*/ 3079 w 3762"/>
                <a:gd name="T101" fmla="*/ 1033 h 1749"/>
                <a:gd name="T102" fmla="*/ 3762 w 3762"/>
                <a:gd name="T103" fmla="*/ 1515 h 1749"/>
                <a:gd name="T104" fmla="*/ 3397 w 3762"/>
                <a:gd name="T105" fmla="*/ 1489 h 1749"/>
                <a:gd name="T106" fmla="*/ 3629 w 3762"/>
                <a:gd name="T107" fmla="*/ 1219 h 1749"/>
                <a:gd name="T108" fmla="*/ 3368 w 3762"/>
                <a:gd name="T109" fmla="*/ 1202 h 1749"/>
                <a:gd name="T110" fmla="*/ 3557 w 3762"/>
                <a:gd name="T111" fmla="*/ 1329 h 1749"/>
                <a:gd name="T112" fmla="*/ 3629 w 3762"/>
                <a:gd name="T113" fmla="*/ 1345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2" h="1749">
                  <a:moveTo>
                    <a:pt x="1078" y="711"/>
                  </a:moveTo>
                  <a:lnTo>
                    <a:pt x="944" y="711"/>
                  </a:lnTo>
                  <a:lnTo>
                    <a:pt x="944" y="0"/>
                  </a:lnTo>
                  <a:lnTo>
                    <a:pt x="1078" y="0"/>
                  </a:lnTo>
                  <a:lnTo>
                    <a:pt x="1078" y="711"/>
                  </a:lnTo>
                  <a:close/>
                  <a:moveTo>
                    <a:pt x="1256" y="296"/>
                  </a:moveTo>
                  <a:cubicBezTo>
                    <a:pt x="1303" y="251"/>
                    <a:pt x="1364" y="229"/>
                    <a:pt x="1437" y="229"/>
                  </a:cubicBezTo>
                  <a:cubicBezTo>
                    <a:pt x="1510" y="229"/>
                    <a:pt x="1570" y="251"/>
                    <a:pt x="1618" y="296"/>
                  </a:cubicBezTo>
                  <a:cubicBezTo>
                    <a:pt x="1665" y="341"/>
                    <a:pt x="1689" y="401"/>
                    <a:pt x="1689" y="475"/>
                  </a:cubicBezTo>
                  <a:cubicBezTo>
                    <a:pt x="1689" y="548"/>
                    <a:pt x="1665" y="607"/>
                    <a:pt x="1618" y="653"/>
                  </a:cubicBezTo>
                  <a:cubicBezTo>
                    <a:pt x="1570" y="698"/>
                    <a:pt x="1510" y="721"/>
                    <a:pt x="1437" y="721"/>
                  </a:cubicBezTo>
                  <a:cubicBezTo>
                    <a:pt x="1364" y="721"/>
                    <a:pt x="1303" y="698"/>
                    <a:pt x="1256" y="653"/>
                  </a:cubicBezTo>
                  <a:cubicBezTo>
                    <a:pt x="1209" y="607"/>
                    <a:pt x="1185" y="548"/>
                    <a:pt x="1185" y="475"/>
                  </a:cubicBezTo>
                  <a:cubicBezTo>
                    <a:pt x="1185" y="401"/>
                    <a:pt x="1209" y="341"/>
                    <a:pt x="1256" y="296"/>
                  </a:cubicBezTo>
                  <a:close/>
                  <a:moveTo>
                    <a:pt x="1521" y="378"/>
                  </a:moveTo>
                  <a:cubicBezTo>
                    <a:pt x="1500" y="355"/>
                    <a:pt x="1472" y="343"/>
                    <a:pt x="1437" y="343"/>
                  </a:cubicBezTo>
                  <a:cubicBezTo>
                    <a:pt x="1402" y="343"/>
                    <a:pt x="1374" y="355"/>
                    <a:pt x="1353" y="378"/>
                  </a:cubicBezTo>
                  <a:cubicBezTo>
                    <a:pt x="1331" y="402"/>
                    <a:pt x="1321" y="434"/>
                    <a:pt x="1321" y="475"/>
                  </a:cubicBezTo>
                  <a:cubicBezTo>
                    <a:pt x="1321" y="516"/>
                    <a:pt x="1331" y="548"/>
                    <a:pt x="1353" y="571"/>
                  </a:cubicBezTo>
                  <a:cubicBezTo>
                    <a:pt x="1374" y="594"/>
                    <a:pt x="1402" y="606"/>
                    <a:pt x="1437" y="606"/>
                  </a:cubicBezTo>
                  <a:cubicBezTo>
                    <a:pt x="1472" y="606"/>
                    <a:pt x="1500" y="594"/>
                    <a:pt x="1521" y="571"/>
                  </a:cubicBezTo>
                  <a:cubicBezTo>
                    <a:pt x="1542" y="548"/>
                    <a:pt x="1553" y="516"/>
                    <a:pt x="1553" y="475"/>
                  </a:cubicBezTo>
                  <a:cubicBezTo>
                    <a:pt x="1553" y="434"/>
                    <a:pt x="1542" y="402"/>
                    <a:pt x="1521" y="378"/>
                  </a:cubicBezTo>
                  <a:close/>
                  <a:moveTo>
                    <a:pt x="1997" y="229"/>
                  </a:moveTo>
                  <a:cubicBezTo>
                    <a:pt x="2062" y="229"/>
                    <a:pt x="2109" y="248"/>
                    <a:pt x="2138" y="287"/>
                  </a:cubicBezTo>
                  <a:lnTo>
                    <a:pt x="2138" y="238"/>
                  </a:lnTo>
                  <a:lnTo>
                    <a:pt x="2263" y="238"/>
                  </a:lnTo>
                  <a:lnTo>
                    <a:pt x="2263" y="728"/>
                  </a:lnTo>
                  <a:cubicBezTo>
                    <a:pt x="2263" y="797"/>
                    <a:pt x="2242" y="851"/>
                    <a:pt x="2198" y="892"/>
                  </a:cubicBezTo>
                  <a:cubicBezTo>
                    <a:pt x="2155" y="933"/>
                    <a:pt x="2097" y="954"/>
                    <a:pt x="2024" y="954"/>
                  </a:cubicBezTo>
                  <a:cubicBezTo>
                    <a:pt x="1953" y="954"/>
                    <a:pt x="1897" y="937"/>
                    <a:pt x="1856" y="905"/>
                  </a:cubicBezTo>
                  <a:cubicBezTo>
                    <a:pt x="1815" y="872"/>
                    <a:pt x="1790" y="828"/>
                    <a:pt x="1781" y="771"/>
                  </a:cubicBezTo>
                  <a:lnTo>
                    <a:pt x="1914" y="767"/>
                  </a:lnTo>
                  <a:cubicBezTo>
                    <a:pt x="1917" y="790"/>
                    <a:pt x="1928" y="808"/>
                    <a:pt x="1947" y="821"/>
                  </a:cubicBezTo>
                  <a:cubicBezTo>
                    <a:pt x="1966" y="834"/>
                    <a:pt x="1990" y="840"/>
                    <a:pt x="2020" y="840"/>
                  </a:cubicBezTo>
                  <a:cubicBezTo>
                    <a:pt x="2054" y="840"/>
                    <a:pt x="2081" y="831"/>
                    <a:pt x="2101" y="814"/>
                  </a:cubicBezTo>
                  <a:cubicBezTo>
                    <a:pt x="2121" y="797"/>
                    <a:pt x="2131" y="771"/>
                    <a:pt x="2131" y="738"/>
                  </a:cubicBezTo>
                  <a:lnTo>
                    <a:pt x="2131" y="671"/>
                  </a:lnTo>
                  <a:cubicBezTo>
                    <a:pt x="2100" y="704"/>
                    <a:pt x="2055" y="721"/>
                    <a:pt x="1997" y="721"/>
                  </a:cubicBezTo>
                  <a:cubicBezTo>
                    <a:pt x="1930" y="721"/>
                    <a:pt x="1875" y="698"/>
                    <a:pt x="1833" y="653"/>
                  </a:cubicBezTo>
                  <a:cubicBezTo>
                    <a:pt x="1790" y="608"/>
                    <a:pt x="1769" y="549"/>
                    <a:pt x="1769" y="475"/>
                  </a:cubicBezTo>
                  <a:cubicBezTo>
                    <a:pt x="1769" y="401"/>
                    <a:pt x="1790" y="341"/>
                    <a:pt x="1833" y="296"/>
                  </a:cubicBezTo>
                  <a:cubicBezTo>
                    <a:pt x="1875" y="251"/>
                    <a:pt x="1930" y="229"/>
                    <a:pt x="1997" y="229"/>
                  </a:cubicBezTo>
                  <a:close/>
                  <a:moveTo>
                    <a:pt x="2019" y="343"/>
                  </a:moveTo>
                  <a:cubicBezTo>
                    <a:pt x="1985" y="343"/>
                    <a:pt x="1957" y="355"/>
                    <a:pt x="1936" y="378"/>
                  </a:cubicBezTo>
                  <a:cubicBezTo>
                    <a:pt x="1915" y="401"/>
                    <a:pt x="1905" y="433"/>
                    <a:pt x="1905" y="475"/>
                  </a:cubicBezTo>
                  <a:cubicBezTo>
                    <a:pt x="1905" y="516"/>
                    <a:pt x="1915" y="549"/>
                    <a:pt x="1936" y="572"/>
                  </a:cubicBezTo>
                  <a:cubicBezTo>
                    <a:pt x="1957" y="595"/>
                    <a:pt x="1985" y="607"/>
                    <a:pt x="2019" y="607"/>
                  </a:cubicBezTo>
                  <a:cubicBezTo>
                    <a:pt x="2053" y="607"/>
                    <a:pt x="2080" y="596"/>
                    <a:pt x="2100" y="574"/>
                  </a:cubicBezTo>
                  <a:cubicBezTo>
                    <a:pt x="2120" y="552"/>
                    <a:pt x="2131" y="523"/>
                    <a:pt x="2131" y="486"/>
                  </a:cubicBezTo>
                  <a:lnTo>
                    <a:pt x="2131" y="464"/>
                  </a:lnTo>
                  <a:cubicBezTo>
                    <a:pt x="2131" y="427"/>
                    <a:pt x="2120" y="397"/>
                    <a:pt x="2100" y="376"/>
                  </a:cubicBezTo>
                  <a:cubicBezTo>
                    <a:pt x="2080" y="354"/>
                    <a:pt x="2053" y="343"/>
                    <a:pt x="2019" y="343"/>
                  </a:cubicBezTo>
                  <a:close/>
                  <a:moveTo>
                    <a:pt x="2433" y="296"/>
                  </a:moveTo>
                  <a:cubicBezTo>
                    <a:pt x="2481" y="251"/>
                    <a:pt x="2541" y="229"/>
                    <a:pt x="2614" y="229"/>
                  </a:cubicBezTo>
                  <a:cubicBezTo>
                    <a:pt x="2687" y="229"/>
                    <a:pt x="2747" y="251"/>
                    <a:pt x="2795" y="296"/>
                  </a:cubicBezTo>
                  <a:cubicBezTo>
                    <a:pt x="2842" y="341"/>
                    <a:pt x="2866" y="401"/>
                    <a:pt x="2866" y="475"/>
                  </a:cubicBezTo>
                  <a:cubicBezTo>
                    <a:pt x="2866" y="548"/>
                    <a:pt x="2842" y="607"/>
                    <a:pt x="2795" y="653"/>
                  </a:cubicBezTo>
                  <a:cubicBezTo>
                    <a:pt x="2747" y="698"/>
                    <a:pt x="2687" y="721"/>
                    <a:pt x="2614" y="721"/>
                  </a:cubicBezTo>
                  <a:cubicBezTo>
                    <a:pt x="2541" y="721"/>
                    <a:pt x="2481" y="698"/>
                    <a:pt x="2433" y="653"/>
                  </a:cubicBezTo>
                  <a:cubicBezTo>
                    <a:pt x="2386" y="607"/>
                    <a:pt x="2362" y="548"/>
                    <a:pt x="2362" y="475"/>
                  </a:cubicBezTo>
                  <a:cubicBezTo>
                    <a:pt x="2362" y="401"/>
                    <a:pt x="2386" y="341"/>
                    <a:pt x="2433" y="296"/>
                  </a:cubicBezTo>
                  <a:close/>
                  <a:moveTo>
                    <a:pt x="2698" y="378"/>
                  </a:moveTo>
                  <a:cubicBezTo>
                    <a:pt x="2677" y="355"/>
                    <a:pt x="2649" y="343"/>
                    <a:pt x="2614" y="343"/>
                  </a:cubicBezTo>
                  <a:cubicBezTo>
                    <a:pt x="2579" y="343"/>
                    <a:pt x="2551" y="355"/>
                    <a:pt x="2530" y="378"/>
                  </a:cubicBezTo>
                  <a:cubicBezTo>
                    <a:pt x="2508" y="402"/>
                    <a:pt x="2498" y="434"/>
                    <a:pt x="2498" y="475"/>
                  </a:cubicBezTo>
                  <a:cubicBezTo>
                    <a:pt x="2498" y="516"/>
                    <a:pt x="2508" y="548"/>
                    <a:pt x="2530" y="571"/>
                  </a:cubicBezTo>
                  <a:cubicBezTo>
                    <a:pt x="2551" y="594"/>
                    <a:pt x="2579" y="606"/>
                    <a:pt x="2614" y="606"/>
                  </a:cubicBezTo>
                  <a:cubicBezTo>
                    <a:pt x="2649" y="606"/>
                    <a:pt x="2677" y="594"/>
                    <a:pt x="2698" y="571"/>
                  </a:cubicBezTo>
                  <a:cubicBezTo>
                    <a:pt x="2720" y="548"/>
                    <a:pt x="2730" y="516"/>
                    <a:pt x="2730" y="475"/>
                  </a:cubicBezTo>
                  <a:cubicBezTo>
                    <a:pt x="2730" y="434"/>
                    <a:pt x="2720" y="402"/>
                    <a:pt x="2698" y="378"/>
                  </a:cubicBezTo>
                  <a:close/>
                  <a:moveTo>
                    <a:pt x="467" y="1321"/>
                  </a:moveTo>
                  <a:lnTo>
                    <a:pt x="142" y="1321"/>
                  </a:lnTo>
                  <a:cubicBezTo>
                    <a:pt x="143" y="1351"/>
                    <a:pt x="152" y="1375"/>
                    <a:pt x="170" y="1392"/>
                  </a:cubicBezTo>
                  <a:cubicBezTo>
                    <a:pt x="187" y="1409"/>
                    <a:pt x="211" y="1417"/>
                    <a:pt x="241" y="1417"/>
                  </a:cubicBezTo>
                  <a:cubicBezTo>
                    <a:pt x="288" y="1417"/>
                    <a:pt x="317" y="1400"/>
                    <a:pt x="328" y="1365"/>
                  </a:cubicBezTo>
                  <a:lnTo>
                    <a:pt x="462" y="1371"/>
                  </a:lnTo>
                  <a:cubicBezTo>
                    <a:pt x="454" y="1417"/>
                    <a:pt x="429" y="1454"/>
                    <a:pt x="389" y="1482"/>
                  </a:cubicBezTo>
                  <a:cubicBezTo>
                    <a:pt x="348" y="1511"/>
                    <a:pt x="300" y="1525"/>
                    <a:pt x="244" y="1525"/>
                  </a:cubicBezTo>
                  <a:cubicBezTo>
                    <a:pt x="171" y="1525"/>
                    <a:pt x="112" y="1503"/>
                    <a:pt x="67" y="1458"/>
                  </a:cubicBezTo>
                  <a:cubicBezTo>
                    <a:pt x="22" y="1414"/>
                    <a:pt x="0" y="1354"/>
                    <a:pt x="0" y="1279"/>
                  </a:cubicBezTo>
                  <a:cubicBezTo>
                    <a:pt x="0" y="1203"/>
                    <a:pt x="22" y="1143"/>
                    <a:pt x="67" y="1099"/>
                  </a:cubicBezTo>
                  <a:cubicBezTo>
                    <a:pt x="111" y="1055"/>
                    <a:pt x="169" y="1033"/>
                    <a:pt x="241" y="1033"/>
                  </a:cubicBezTo>
                  <a:cubicBezTo>
                    <a:pt x="310" y="1033"/>
                    <a:pt x="365" y="1054"/>
                    <a:pt x="406" y="1095"/>
                  </a:cubicBezTo>
                  <a:cubicBezTo>
                    <a:pt x="446" y="1137"/>
                    <a:pt x="467" y="1195"/>
                    <a:pt x="467" y="1268"/>
                  </a:cubicBezTo>
                  <a:lnTo>
                    <a:pt x="467" y="1321"/>
                  </a:lnTo>
                  <a:close/>
                  <a:moveTo>
                    <a:pt x="240" y="1137"/>
                  </a:moveTo>
                  <a:cubicBezTo>
                    <a:pt x="211" y="1137"/>
                    <a:pt x="188" y="1146"/>
                    <a:pt x="171" y="1162"/>
                  </a:cubicBezTo>
                  <a:cubicBezTo>
                    <a:pt x="153" y="1179"/>
                    <a:pt x="144" y="1202"/>
                    <a:pt x="142" y="1232"/>
                  </a:cubicBezTo>
                  <a:lnTo>
                    <a:pt x="332" y="1232"/>
                  </a:lnTo>
                  <a:cubicBezTo>
                    <a:pt x="331" y="1202"/>
                    <a:pt x="323" y="1179"/>
                    <a:pt x="307" y="1162"/>
                  </a:cubicBezTo>
                  <a:cubicBezTo>
                    <a:pt x="292" y="1146"/>
                    <a:pt x="269" y="1137"/>
                    <a:pt x="240" y="1137"/>
                  </a:cubicBezTo>
                  <a:close/>
                  <a:moveTo>
                    <a:pt x="1118" y="1033"/>
                  </a:moveTo>
                  <a:cubicBezTo>
                    <a:pt x="1172" y="1033"/>
                    <a:pt x="1216" y="1050"/>
                    <a:pt x="1248" y="1084"/>
                  </a:cubicBezTo>
                  <a:cubicBezTo>
                    <a:pt x="1281" y="1119"/>
                    <a:pt x="1297" y="1166"/>
                    <a:pt x="1297" y="1225"/>
                  </a:cubicBezTo>
                  <a:lnTo>
                    <a:pt x="1297" y="1515"/>
                  </a:lnTo>
                  <a:lnTo>
                    <a:pt x="1164" y="1515"/>
                  </a:lnTo>
                  <a:lnTo>
                    <a:pt x="1164" y="1252"/>
                  </a:lnTo>
                  <a:cubicBezTo>
                    <a:pt x="1164" y="1221"/>
                    <a:pt x="1157" y="1198"/>
                    <a:pt x="1143" y="1182"/>
                  </a:cubicBezTo>
                  <a:cubicBezTo>
                    <a:pt x="1130" y="1165"/>
                    <a:pt x="1110" y="1157"/>
                    <a:pt x="1085" y="1157"/>
                  </a:cubicBezTo>
                  <a:cubicBezTo>
                    <a:pt x="1062" y="1157"/>
                    <a:pt x="1043" y="1164"/>
                    <a:pt x="1029" y="1178"/>
                  </a:cubicBezTo>
                  <a:cubicBezTo>
                    <a:pt x="1014" y="1192"/>
                    <a:pt x="1005" y="1212"/>
                    <a:pt x="1002" y="1236"/>
                  </a:cubicBezTo>
                  <a:lnTo>
                    <a:pt x="1002" y="1515"/>
                  </a:lnTo>
                  <a:lnTo>
                    <a:pt x="869" y="1515"/>
                  </a:lnTo>
                  <a:lnTo>
                    <a:pt x="869" y="1252"/>
                  </a:lnTo>
                  <a:cubicBezTo>
                    <a:pt x="869" y="1222"/>
                    <a:pt x="862" y="1198"/>
                    <a:pt x="849" y="1182"/>
                  </a:cubicBezTo>
                  <a:cubicBezTo>
                    <a:pt x="835" y="1165"/>
                    <a:pt x="816" y="1157"/>
                    <a:pt x="792" y="1157"/>
                  </a:cubicBezTo>
                  <a:cubicBezTo>
                    <a:pt x="766" y="1157"/>
                    <a:pt x="745" y="1166"/>
                    <a:pt x="730" y="1183"/>
                  </a:cubicBezTo>
                  <a:cubicBezTo>
                    <a:pt x="714" y="1201"/>
                    <a:pt x="707" y="1224"/>
                    <a:pt x="707" y="1252"/>
                  </a:cubicBezTo>
                  <a:lnTo>
                    <a:pt x="707" y="1515"/>
                  </a:lnTo>
                  <a:lnTo>
                    <a:pt x="573" y="1515"/>
                  </a:lnTo>
                  <a:lnTo>
                    <a:pt x="573" y="1042"/>
                  </a:lnTo>
                  <a:lnTo>
                    <a:pt x="699" y="1042"/>
                  </a:lnTo>
                  <a:lnTo>
                    <a:pt x="699" y="1090"/>
                  </a:lnTo>
                  <a:cubicBezTo>
                    <a:pt x="724" y="1052"/>
                    <a:pt x="765" y="1033"/>
                    <a:pt x="824" y="1033"/>
                  </a:cubicBezTo>
                  <a:cubicBezTo>
                    <a:pt x="890" y="1033"/>
                    <a:pt x="940" y="1058"/>
                    <a:pt x="972" y="1108"/>
                  </a:cubicBezTo>
                  <a:cubicBezTo>
                    <a:pt x="1004" y="1058"/>
                    <a:pt x="1052" y="1033"/>
                    <a:pt x="1118" y="1033"/>
                  </a:cubicBezTo>
                  <a:close/>
                  <a:moveTo>
                    <a:pt x="1691" y="1033"/>
                  </a:moveTo>
                  <a:cubicBezTo>
                    <a:pt x="1759" y="1033"/>
                    <a:pt x="1814" y="1055"/>
                    <a:pt x="1856" y="1100"/>
                  </a:cubicBezTo>
                  <a:cubicBezTo>
                    <a:pt x="1898" y="1146"/>
                    <a:pt x="1920" y="1205"/>
                    <a:pt x="1920" y="1279"/>
                  </a:cubicBezTo>
                  <a:cubicBezTo>
                    <a:pt x="1920" y="1353"/>
                    <a:pt x="1898" y="1412"/>
                    <a:pt x="1856" y="1458"/>
                  </a:cubicBezTo>
                  <a:cubicBezTo>
                    <a:pt x="1814" y="1503"/>
                    <a:pt x="1759" y="1525"/>
                    <a:pt x="1691" y="1525"/>
                  </a:cubicBezTo>
                  <a:cubicBezTo>
                    <a:pt x="1633" y="1525"/>
                    <a:pt x="1589" y="1508"/>
                    <a:pt x="1558" y="1475"/>
                  </a:cubicBezTo>
                  <a:lnTo>
                    <a:pt x="1558" y="1749"/>
                  </a:lnTo>
                  <a:lnTo>
                    <a:pt x="1424" y="1749"/>
                  </a:lnTo>
                  <a:lnTo>
                    <a:pt x="1424" y="1042"/>
                  </a:lnTo>
                  <a:lnTo>
                    <a:pt x="1551" y="1042"/>
                  </a:lnTo>
                  <a:lnTo>
                    <a:pt x="1551" y="1091"/>
                  </a:lnTo>
                  <a:cubicBezTo>
                    <a:pt x="1580" y="1052"/>
                    <a:pt x="1627" y="1033"/>
                    <a:pt x="1691" y="1033"/>
                  </a:cubicBezTo>
                  <a:close/>
                  <a:moveTo>
                    <a:pt x="1670" y="1147"/>
                  </a:moveTo>
                  <a:cubicBezTo>
                    <a:pt x="1636" y="1147"/>
                    <a:pt x="1609" y="1158"/>
                    <a:pt x="1589" y="1180"/>
                  </a:cubicBezTo>
                  <a:cubicBezTo>
                    <a:pt x="1568" y="1201"/>
                    <a:pt x="1558" y="1231"/>
                    <a:pt x="1558" y="1268"/>
                  </a:cubicBezTo>
                  <a:lnTo>
                    <a:pt x="1558" y="1290"/>
                  </a:lnTo>
                  <a:cubicBezTo>
                    <a:pt x="1558" y="1327"/>
                    <a:pt x="1568" y="1357"/>
                    <a:pt x="1589" y="1378"/>
                  </a:cubicBezTo>
                  <a:cubicBezTo>
                    <a:pt x="1609" y="1400"/>
                    <a:pt x="1636" y="1411"/>
                    <a:pt x="1670" y="1411"/>
                  </a:cubicBezTo>
                  <a:cubicBezTo>
                    <a:pt x="1704" y="1411"/>
                    <a:pt x="1732" y="1399"/>
                    <a:pt x="1753" y="1376"/>
                  </a:cubicBezTo>
                  <a:cubicBezTo>
                    <a:pt x="1774" y="1353"/>
                    <a:pt x="1784" y="1320"/>
                    <a:pt x="1784" y="1279"/>
                  </a:cubicBezTo>
                  <a:cubicBezTo>
                    <a:pt x="1784" y="1238"/>
                    <a:pt x="1774" y="1205"/>
                    <a:pt x="1753" y="1182"/>
                  </a:cubicBezTo>
                  <a:cubicBezTo>
                    <a:pt x="1732" y="1159"/>
                    <a:pt x="1704" y="1147"/>
                    <a:pt x="1670" y="1147"/>
                  </a:cubicBezTo>
                  <a:close/>
                  <a:moveTo>
                    <a:pt x="2285" y="1037"/>
                  </a:moveTo>
                  <a:lnTo>
                    <a:pt x="2285" y="1166"/>
                  </a:lnTo>
                  <a:cubicBezTo>
                    <a:pt x="2246" y="1166"/>
                    <a:pt x="2216" y="1176"/>
                    <a:pt x="2193" y="1196"/>
                  </a:cubicBezTo>
                  <a:cubicBezTo>
                    <a:pt x="2171" y="1216"/>
                    <a:pt x="2160" y="1242"/>
                    <a:pt x="2160" y="1275"/>
                  </a:cubicBezTo>
                  <a:lnTo>
                    <a:pt x="2160" y="1515"/>
                  </a:lnTo>
                  <a:lnTo>
                    <a:pt x="2026" y="1515"/>
                  </a:lnTo>
                  <a:lnTo>
                    <a:pt x="2026" y="1042"/>
                  </a:lnTo>
                  <a:lnTo>
                    <a:pt x="2155" y="1042"/>
                  </a:lnTo>
                  <a:lnTo>
                    <a:pt x="2155" y="1096"/>
                  </a:lnTo>
                  <a:cubicBezTo>
                    <a:pt x="2180" y="1057"/>
                    <a:pt x="2223" y="1037"/>
                    <a:pt x="2285" y="1037"/>
                  </a:cubicBezTo>
                  <a:close/>
                  <a:moveTo>
                    <a:pt x="2811" y="1321"/>
                  </a:moveTo>
                  <a:lnTo>
                    <a:pt x="2486" y="1321"/>
                  </a:lnTo>
                  <a:cubicBezTo>
                    <a:pt x="2488" y="1351"/>
                    <a:pt x="2497" y="1375"/>
                    <a:pt x="2514" y="1392"/>
                  </a:cubicBezTo>
                  <a:cubicBezTo>
                    <a:pt x="2532" y="1409"/>
                    <a:pt x="2555" y="1417"/>
                    <a:pt x="2585" y="1417"/>
                  </a:cubicBezTo>
                  <a:cubicBezTo>
                    <a:pt x="2633" y="1417"/>
                    <a:pt x="2662" y="1400"/>
                    <a:pt x="2672" y="1365"/>
                  </a:cubicBezTo>
                  <a:lnTo>
                    <a:pt x="2807" y="1371"/>
                  </a:lnTo>
                  <a:cubicBezTo>
                    <a:pt x="2798" y="1417"/>
                    <a:pt x="2774" y="1454"/>
                    <a:pt x="2733" y="1482"/>
                  </a:cubicBezTo>
                  <a:cubicBezTo>
                    <a:pt x="2692" y="1511"/>
                    <a:pt x="2644" y="1525"/>
                    <a:pt x="2589" y="1525"/>
                  </a:cubicBezTo>
                  <a:cubicBezTo>
                    <a:pt x="2516" y="1525"/>
                    <a:pt x="2457" y="1503"/>
                    <a:pt x="2412" y="1458"/>
                  </a:cubicBezTo>
                  <a:cubicBezTo>
                    <a:pt x="2367" y="1414"/>
                    <a:pt x="2344" y="1354"/>
                    <a:pt x="2344" y="1279"/>
                  </a:cubicBezTo>
                  <a:cubicBezTo>
                    <a:pt x="2344" y="1203"/>
                    <a:pt x="2367" y="1143"/>
                    <a:pt x="2411" y="1099"/>
                  </a:cubicBezTo>
                  <a:cubicBezTo>
                    <a:pt x="2456" y="1055"/>
                    <a:pt x="2514" y="1033"/>
                    <a:pt x="2585" y="1033"/>
                  </a:cubicBezTo>
                  <a:cubicBezTo>
                    <a:pt x="2654" y="1033"/>
                    <a:pt x="2709" y="1054"/>
                    <a:pt x="2750" y="1095"/>
                  </a:cubicBezTo>
                  <a:cubicBezTo>
                    <a:pt x="2791" y="1137"/>
                    <a:pt x="2811" y="1195"/>
                    <a:pt x="2811" y="1268"/>
                  </a:cubicBezTo>
                  <a:lnTo>
                    <a:pt x="2811" y="1321"/>
                  </a:lnTo>
                  <a:close/>
                  <a:moveTo>
                    <a:pt x="2584" y="1137"/>
                  </a:moveTo>
                  <a:cubicBezTo>
                    <a:pt x="2556" y="1137"/>
                    <a:pt x="2533" y="1146"/>
                    <a:pt x="2515" y="1162"/>
                  </a:cubicBezTo>
                  <a:cubicBezTo>
                    <a:pt x="2498" y="1179"/>
                    <a:pt x="2488" y="1202"/>
                    <a:pt x="2486" y="1232"/>
                  </a:cubicBezTo>
                  <a:lnTo>
                    <a:pt x="2677" y="1232"/>
                  </a:lnTo>
                  <a:cubicBezTo>
                    <a:pt x="2675" y="1202"/>
                    <a:pt x="2667" y="1179"/>
                    <a:pt x="2652" y="1162"/>
                  </a:cubicBezTo>
                  <a:cubicBezTo>
                    <a:pt x="2636" y="1146"/>
                    <a:pt x="2614" y="1137"/>
                    <a:pt x="2584" y="1137"/>
                  </a:cubicBezTo>
                  <a:close/>
                  <a:moveTo>
                    <a:pt x="3079" y="1033"/>
                  </a:moveTo>
                  <a:cubicBezTo>
                    <a:pt x="3137" y="1033"/>
                    <a:pt x="3183" y="1047"/>
                    <a:pt x="3215" y="1075"/>
                  </a:cubicBezTo>
                  <a:cubicBezTo>
                    <a:pt x="3248" y="1103"/>
                    <a:pt x="3267" y="1140"/>
                    <a:pt x="3271" y="1186"/>
                  </a:cubicBezTo>
                  <a:lnTo>
                    <a:pt x="3138" y="1193"/>
                  </a:lnTo>
                  <a:cubicBezTo>
                    <a:pt x="3136" y="1155"/>
                    <a:pt x="3116" y="1135"/>
                    <a:pt x="3078" y="1135"/>
                  </a:cubicBezTo>
                  <a:cubicBezTo>
                    <a:pt x="3042" y="1135"/>
                    <a:pt x="3024" y="1149"/>
                    <a:pt x="3024" y="1176"/>
                  </a:cubicBezTo>
                  <a:cubicBezTo>
                    <a:pt x="3024" y="1179"/>
                    <a:pt x="3024" y="1183"/>
                    <a:pt x="3025" y="1186"/>
                  </a:cubicBezTo>
                  <a:cubicBezTo>
                    <a:pt x="3025" y="1189"/>
                    <a:pt x="3027" y="1191"/>
                    <a:pt x="3029" y="1194"/>
                  </a:cubicBezTo>
                  <a:cubicBezTo>
                    <a:pt x="3031" y="1196"/>
                    <a:pt x="3033" y="1198"/>
                    <a:pt x="3035" y="1200"/>
                  </a:cubicBezTo>
                  <a:cubicBezTo>
                    <a:pt x="3036" y="1202"/>
                    <a:pt x="3040" y="1204"/>
                    <a:pt x="3044" y="1206"/>
                  </a:cubicBezTo>
                  <a:cubicBezTo>
                    <a:pt x="3048" y="1208"/>
                    <a:pt x="3052" y="1209"/>
                    <a:pt x="3054" y="1210"/>
                  </a:cubicBezTo>
                  <a:cubicBezTo>
                    <a:pt x="3057" y="1212"/>
                    <a:pt x="3061" y="1213"/>
                    <a:pt x="3067" y="1215"/>
                  </a:cubicBezTo>
                  <a:cubicBezTo>
                    <a:pt x="3073" y="1217"/>
                    <a:pt x="3078" y="1218"/>
                    <a:pt x="3081" y="1219"/>
                  </a:cubicBezTo>
                  <a:cubicBezTo>
                    <a:pt x="3085" y="1220"/>
                    <a:pt x="3091" y="1221"/>
                    <a:pt x="3098" y="1223"/>
                  </a:cubicBezTo>
                  <a:cubicBezTo>
                    <a:pt x="3106" y="1225"/>
                    <a:pt x="3112" y="1227"/>
                    <a:pt x="3116" y="1228"/>
                  </a:cubicBezTo>
                  <a:cubicBezTo>
                    <a:pt x="3170" y="1242"/>
                    <a:pt x="3211" y="1259"/>
                    <a:pt x="3237" y="1279"/>
                  </a:cubicBezTo>
                  <a:cubicBezTo>
                    <a:pt x="3264" y="1298"/>
                    <a:pt x="3277" y="1328"/>
                    <a:pt x="3277" y="1368"/>
                  </a:cubicBezTo>
                  <a:cubicBezTo>
                    <a:pt x="3277" y="1417"/>
                    <a:pt x="3260" y="1455"/>
                    <a:pt x="3226" y="1483"/>
                  </a:cubicBezTo>
                  <a:cubicBezTo>
                    <a:pt x="3192" y="1511"/>
                    <a:pt x="3144" y="1525"/>
                    <a:pt x="3083" y="1525"/>
                  </a:cubicBezTo>
                  <a:cubicBezTo>
                    <a:pt x="3023" y="1525"/>
                    <a:pt x="2975" y="1512"/>
                    <a:pt x="2941" y="1485"/>
                  </a:cubicBezTo>
                  <a:cubicBezTo>
                    <a:pt x="2906" y="1459"/>
                    <a:pt x="2887" y="1421"/>
                    <a:pt x="2882" y="1371"/>
                  </a:cubicBezTo>
                  <a:lnTo>
                    <a:pt x="3015" y="1364"/>
                  </a:lnTo>
                  <a:cubicBezTo>
                    <a:pt x="3017" y="1403"/>
                    <a:pt x="3040" y="1423"/>
                    <a:pt x="3084" y="1423"/>
                  </a:cubicBezTo>
                  <a:cubicBezTo>
                    <a:pt x="3102" y="1423"/>
                    <a:pt x="3117" y="1419"/>
                    <a:pt x="3128" y="1411"/>
                  </a:cubicBezTo>
                  <a:cubicBezTo>
                    <a:pt x="3138" y="1404"/>
                    <a:pt x="3144" y="1393"/>
                    <a:pt x="3144" y="1380"/>
                  </a:cubicBezTo>
                  <a:cubicBezTo>
                    <a:pt x="3144" y="1366"/>
                    <a:pt x="3138" y="1355"/>
                    <a:pt x="3127" y="1349"/>
                  </a:cubicBezTo>
                  <a:cubicBezTo>
                    <a:pt x="3115" y="1342"/>
                    <a:pt x="3092" y="1334"/>
                    <a:pt x="3058" y="1326"/>
                  </a:cubicBezTo>
                  <a:cubicBezTo>
                    <a:pt x="3033" y="1320"/>
                    <a:pt x="3014" y="1314"/>
                    <a:pt x="3000" y="1310"/>
                  </a:cubicBezTo>
                  <a:cubicBezTo>
                    <a:pt x="2987" y="1306"/>
                    <a:pt x="2972" y="1300"/>
                    <a:pt x="2955" y="1292"/>
                  </a:cubicBezTo>
                  <a:cubicBezTo>
                    <a:pt x="2939" y="1285"/>
                    <a:pt x="2927" y="1276"/>
                    <a:pt x="2919" y="1267"/>
                  </a:cubicBezTo>
                  <a:cubicBezTo>
                    <a:pt x="2911" y="1258"/>
                    <a:pt x="2904" y="1246"/>
                    <a:pt x="2899" y="1232"/>
                  </a:cubicBezTo>
                  <a:cubicBezTo>
                    <a:pt x="2893" y="1218"/>
                    <a:pt x="2890" y="1201"/>
                    <a:pt x="2890" y="1182"/>
                  </a:cubicBezTo>
                  <a:cubicBezTo>
                    <a:pt x="2890" y="1136"/>
                    <a:pt x="2907" y="1100"/>
                    <a:pt x="2940" y="1073"/>
                  </a:cubicBezTo>
                  <a:cubicBezTo>
                    <a:pt x="2974" y="1046"/>
                    <a:pt x="3020" y="1033"/>
                    <a:pt x="3079" y="1033"/>
                  </a:cubicBezTo>
                  <a:close/>
                  <a:moveTo>
                    <a:pt x="3566" y="1033"/>
                  </a:moveTo>
                  <a:cubicBezTo>
                    <a:pt x="3630" y="1033"/>
                    <a:pt x="3678" y="1049"/>
                    <a:pt x="3712" y="1081"/>
                  </a:cubicBezTo>
                  <a:cubicBezTo>
                    <a:pt x="3746" y="1114"/>
                    <a:pt x="3762" y="1161"/>
                    <a:pt x="3762" y="1223"/>
                  </a:cubicBezTo>
                  <a:lnTo>
                    <a:pt x="3762" y="1515"/>
                  </a:lnTo>
                  <a:lnTo>
                    <a:pt x="3633" y="1515"/>
                  </a:lnTo>
                  <a:lnTo>
                    <a:pt x="3633" y="1477"/>
                  </a:lnTo>
                  <a:cubicBezTo>
                    <a:pt x="3602" y="1509"/>
                    <a:pt x="3562" y="1525"/>
                    <a:pt x="3512" y="1525"/>
                  </a:cubicBezTo>
                  <a:cubicBezTo>
                    <a:pt x="3464" y="1525"/>
                    <a:pt x="3425" y="1513"/>
                    <a:pt x="3397" y="1489"/>
                  </a:cubicBezTo>
                  <a:cubicBezTo>
                    <a:pt x="3369" y="1465"/>
                    <a:pt x="3355" y="1430"/>
                    <a:pt x="3355" y="1385"/>
                  </a:cubicBezTo>
                  <a:cubicBezTo>
                    <a:pt x="3355" y="1295"/>
                    <a:pt x="3418" y="1247"/>
                    <a:pt x="3545" y="1241"/>
                  </a:cubicBezTo>
                  <a:lnTo>
                    <a:pt x="3629" y="1237"/>
                  </a:lnTo>
                  <a:lnTo>
                    <a:pt x="3629" y="1219"/>
                  </a:lnTo>
                  <a:cubicBezTo>
                    <a:pt x="3629" y="1170"/>
                    <a:pt x="3608" y="1145"/>
                    <a:pt x="3567" y="1145"/>
                  </a:cubicBezTo>
                  <a:cubicBezTo>
                    <a:pt x="3546" y="1145"/>
                    <a:pt x="3530" y="1151"/>
                    <a:pt x="3518" y="1164"/>
                  </a:cubicBezTo>
                  <a:cubicBezTo>
                    <a:pt x="3507" y="1176"/>
                    <a:pt x="3501" y="1191"/>
                    <a:pt x="3501" y="1208"/>
                  </a:cubicBezTo>
                  <a:lnTo>
                    <a:pt x="3368" y="1202"/>
                  </a:lnTo>
                  <a:cubicBezTo>
                    <a:pt x="3368" y="1158"/>
                    <a:pt x="3386" y="1119"/>
                    <a:pt x="3423" y="1084"/>
                  </a:cubicBezTo>
                  <a:cubicBezTo>
                    <a:pt x="3460" y="1050"/>
                    <a:pt x="3508" y="1033"/>
                    <a:pt x="3566" y="1033"/>
                  </a:cubicBezTo>
                  <a:close/>
                  <a:moveTo>
                    <a:pt x="3629" y="1325"/>
                  </a:moveTo>
                  <a:lnTo>
                    <a:pt x="3557" y="1329"/>
                  </a:lnTo>
                  <a:cubicBezTo>
                    <a:pt x="3512" y="1331"/>
                    <a:pt x="3489" y="1348"/>
                    <a:pt x="3489" y="1379"/>
                  </a:cubicBezTo>
                  <a:cubicBezTo>
                    <a:pt x="3489" y="1407"/>
                    <a:pt x="3507" y="1422"/>
                    <a:pt x="3544" y="1422"/>
                  </a:cubicBezTo>
                  <a:cubicBezTo>
                    <a:pt x="3569" y="1422"/>
                    <a:pt x="3589" y="1415"/>
                    <a:pt x="3605" y="1402"/>
                  </a:cubicBezTo>
                  <a:cubicBezTo>
                    <a:pt x="3621" y="1388"/>
                    <a:pt x="3629" y="1369"/>
                    <a:pt x="3629" y="1345"/>
                  </a:cubicBezTo>
                  <a:lnTo>
                    <a:pt x="3629" y="1325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65" name="Freeform 62"/>
          <p:cNvSpPr>
            <a:spLocks/>
          </p:cNvSpPr>
          <p:nvPr/>
        </p:nvSpPr>
        <p:spPr bwMode="auto">
          <a:xfrm>
            <a:off x="-5837386" y="13114014"/>
            <a:ext cx="65705" cy="66633"/>
          </a:xfrm>
          <a:custGeom>
            <a:avLst/>
            <a:gdLst>
              <a:gd name="T0" fmla="*/ 26 w 183"/>
              <a:gd name="T1" fmla="*/ 27 h 184"/>
              <a:gd name="T2" fmla="*/ 91 w 183"/>
              <a:gd name="T3" fmla="*/ 0 h 184"/>
              <a:gd name="T4" fmla="*/ 156 w 183"/>
              <a:gd name="T5" fmla="*/ 27 h 184"/>
              <a:gd name="T6" fmla="*/ 183 w 183"/>
              <a:gd name="T7" fmla="*/ 92 h 184"/>
              <a:gd name="T8" fmla="*/ 156 w 183"/>
              <a:gd name="T9" fmla="*/ 157 h 184"/>
              <a:gd name="T10" fmla="*/ 91 w 183"/>
              <a:gd name="T11" fmla="*/ 184 h 184"/>
              <a:gd name="T12" fmla="*/ 26 w 183"/>
              <a:gd name="T13" fmla="*/ 157 h 184"/>
              <a:gd name="T14" fmla="*/ 0 w 183"/>
              <a:gd name="T15" fmla="*/ 92 h 184"/>
              <a:gd name="T16" fmla="*/ 26 w 183"/>
              <a:gd name="T17" fmla="*/ 2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" h="184">
                <a:moveTo>
                  <a:pt x="26" y="27"/>
                </a:moveTo>
                <a:cubicBezTo>
                  <a:pt x="44" y="9"/>
                  <a:pt x="65" y="0"/>
                  <a:pt x="91" y="0"/>
                </a:cubicBezTo>
                <a:cubicBezTo>
                  <a:pt x="117" y="0"/>
                  <a:pt x="138" y="9"/>
                  <a:pt x="156" y="27"/>
                </a:cubicBezTo>
                <a:cubicBezTo>
                  <a:pt x="174" y="45"/>
                  <a:pt x="183" y="67"/>
                  <a:pt x="183" y="92"/>
                </a:cubicBezTo>
                <a:cubicBezTo>
                  <a:pt x="183" y="118"/>
                  <a:pt x="174" y="139"/>
                  <a:pt x="156" y="157"/>
                </a:cubicBezTo>
                <a:cubicBezTo>
                  <a:pt x="138" y="175"/>
                  <a:pt x="117" y="184"/>
                  <a:pt x="91" y="184"/>
                </a:cubicBezTo>
                <a:cubicBezTo>
                  <a:pt x="65" y="184"/>
                  <a:pt x="44" y="175"/>
                  <a:pt x="26" y="157"/>
                </a:cubicBezTo>
                <a:cubicBezTo>
                  <a:pt x="9" y="139"/>
                  <a:pt x="0" y="118"/>
                  <a:pt x="0" y="92"/>
                </a:cubicBezTo>
                <a:cubicBezTo>
                  <a:pt x="0" y="67"/>
                  <a:pt x="9" y="45"/>
                  <a:pt x="26" y="2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6" name="Rectangle 63"/>
          <p:cNvSpPr>
            <a:spLocks noChangeArrowheads="1"/>
          </p:cNvSpPr>
          <p:nvPr/>
        </p:nvSpPr>
        <p:spPr bwMode="auto">
          <a:xfrm>
            <a:off x="544875" y="14154759"/>
            <a:ext cx="9710011" cy="42518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 dirty="0"/>
          </a:p>
        </p:txBody>
      </p:sp>
      <p:pic>
        <p:nvPicPr>
          <p:cNvPr id="80" name="Imagen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5961" y="1062170"/>
            <a:ext cx="1265252" cy="1261983"/>
          </a:xfrm>
          <a:prstGeom prst="rect">
            <a:avLst/>
          </a:prstGeom>
        </p:spPr>
      </p:pic>
      <p:grpSp>
        <p:nvGrpSpPr>
          <p:cNvPr id="87" name="Grupo 86"/>
          <p:cNvGrpSpPr/>
          <p:nvPr/>
        </p:nvGrpSpPr>
        <p:grpSpPr>
          <a:xfrm>
            <a:off x="1099367" y="2689190"/>
            <a:ext cx="5664600" cy="197484"/>
            <a:chOff x="1099367" y="2571673"/>
            <a:chExt cx="5664600" cy="197484"/>
          </a:xfrm>
        </p:grpSpPr>
        <p:sp>
          <p:nvSpPr>
            <p:cNvPr id="91" name="Rectangle 9"/>
            <p:cNvSpPr>
              <a:spLocks noChangeArrowheads="1"/>
            </p:cNvSpPr>
            <p:nvPr/>
          </p:nvSpPr>
          <p:spPr bwMode="auto">
            <a:xfrm>
              <a:off x="1996809" y="2595715"/>
              <a:ext cx="170009" cy="173442"/>
            </a:xfrm>
            <a:prstGeom prst="rect">
              <a:avLst/>
            </a:pr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92" name="Freeform 10"/>
            <p:cNvSpPr>
              <a:spLocks noEditPoints="1"/>
            </p:cNvSpPr>
            <p:nvPr/>
          </p:nvSpPr>
          <p:spPr bwMode="auto">
            <a:xfrm>
              <a:off x="1099367" y="2612887"/>
              <a:ext cx="717813" cy="152835"/>
            </a:xfrm>
            <a:custGeom>
              <a:avLst/>
              <a:gdLst>
                <a:gd name="T0" fmla="*/ 49 w 1843"/>
                <a:gd name="T1" fmla="*/ 213 h 384"/>
                <a:gd name="T2" fmla="*/ 205 w 1843"/>
                <a:gd name="T3" fmla="*/ 167 h 384"/>
                <a:gd name="T4" fmla="*/ 49 w 1843"/>
                <a:gd name="T5" fmla="*/ 53 h 384"/>
                <a:gd name="T6" fmla="*/ 219 w 1843"/>
                <a:gd name="T7" fmla="*/ 7 h 384"/>
                <a:gd name="T8" fmla="*/ 0 w 1843"/>
                <a:gd name="T9" fmla="*/ 377 h 384"/>
                <a:gd name="T10" fmla="*/ 221 w 1843"/>
                <a:gd name="T11" fmla="*/ 330 h 384"/>
                <a:gd name="T12" fmla="*/ 518 w 1843"/>
                <a:gd name="T13" fmla="*/ 7 h 384"/>
                <a:gd name="T14" fmla="*/ 250 w 1843"/>
                <a:gd name="T15" fmla="*/ 53 h 384"/>
                <a:gd name="T16" fmla="*/ 359 w 1843"/>
                <a:gd name="T17" fmla="*/ 377 h 384"/>
                <a:gd name="T18" fmla="*/ 408 w 1843"/>
                <a:gd name="T19" fmla="*/ 53 h 384"/>
                <a:gd name="T20" fmla="*/ 518 w 1843"/>
                <a:gd name="T21" fmla="*/ 7 h 384"/>
                <a:gd name="T22" fmla="*/ 836 w 1843"/>
                <a:gd name="T23" fmla="*/ 377 h 384"/>
                <a:gd name="T24" fmla="*/ 642 w 1843"/>
                <a:gd name="T25" fmla="*/ 7 h 384"/>
                <a:gd name="T26" fmla="*/ 556 w 1843"/>
                <a:gd name="T27" fmla="*/ 377 h 384"/>
                <a:gd name="T28" fmla="*/ 753 w 1843"/>
                <a:gd name="T29" fmla="*/ 294 h 384"/>
                <a:gd name="T30" fmla="*/ 603 w 1843"/>
                <a:gd name="T31" fmla="*/ 248 h 384"/>
                <a:gd name="T32" fmla="*/ 736 w 1843"/>
                <a:gd name="T33" fmla="*/ 248 h 384"/>
                <a:gd name="T34" fmla="*/ 1014 w 1843"/>
                <a:gd name="T35" fmla="*/ 7 h 384"/>
                <a:gd name="T36" fmla="*/ 880 w 1843"/>
                <a:gd name="T37" fmla="*/ 377 h 384"/>
                <a:gd name="T38" fmla="*/ 929 w 1843"/>
                <a:gd name="T39" fmla="*/ 245 h 384"/>
                <a:gd name="T40" fmla="*/ 1134 w 1843"/>
                <a:gd name="T41" fmla="*/ 126 h 384"/>
                <a:gd name="T42" fmla="*/ 1014 w 1843"/>
                <a:gd name="T43" fmla="*/ 199 h 384"/>
                <a:gd name="T44" fmla="*/ 929 w 1843"/>
                <a:gd name="T45" fmla="*/ 53 h 384"/>
                <a:gd name="T46" fmla="*/ 1085 w 1843"/>
                <a:gd name="T47" fmla="*/ 126 h 384"/>
                <a:gd name="T48" fmla="*/ 1398 w 1843"/>
                <a:gd name="T49" fmla="*/ 377 h 384"/>
                <a:gd name="T50" fmla="*/ 1312 w 1843"/>
                <a:gd name="T51" fmla="*/ 7 h 384"/>
                <a:gd name="T52" fmla="*/ 1119 w 1843"/>
                <a:gd name="T53" fmla="*/ 377 h 384"/>
                <a:gd name="T54" fmla="*/ 1201 w 1843"/>
                <a:gd name="T55" fmla="*/ 294 h 384"/>
                <a:gd name="T56" fmla="*/ 1398 w 1843"/>
                <a:gd name="T57" fmla="*/ 377 h 384"/>
                <a:gd name="T58" fmla="*/ 1284 w 1843"/>
                <a:gd name="T59" fmla="*/ 65 h 384"/>
                <a:gd name="T60" fmla="*/ 1218 w 1843"/>
                <a:gd name="T61" fmla="*/ 248 h 384"/>
                <a:gd name="T62" fmla="*/ 1732 w 1843"/>
                <a:gd name="T63" fmla="*/ 278 h 384"/>
                <a:gd name="T64" fmla="*/ 1529 w 1843"/>
                <a:gd name="T65" fmla="*/ 102 h 384"/>
                <a:gd name="T66" fmla="*/ 1680 w 1843"/>
                <a:gd name="T67" fmla="*/ 105 h 384"/>
                <a:gd name="T68" fmla="*/ 1596 w 1843"/>
                <a:gd name="T69" fmla="*/ 0 h 384"/>
                <a:gd name="T70" fmla="*/ 1596 w 1843"/>
                <a:gd name="T71" fmla="*/ 211 h 384"/>
                <a:gd name="T72" fmla="*/ 1605 w 1843"/>
                <a:gd name="T73" fmla="*/ 336 h 384"/>
                <a:gd name="T74" fmla="*/ 1464 w 1843"/>
                <a:gd name="T75" fmla="*/ 293 h 384"/>
                <a:gd name="T76" fmla="*/ 1809 w 1843"/>
                <a:gd name="T77" fmla="*/ 175 h 384"/>
                <a:gd name="T78" fmla="*/ 1809 w 1843"/>
                <a:gd name="T79" fmla="*/ 106 h 384"/>
                <a:gd name="T80" fmla="*/ 1809 w 1843"/>
                <a:gd name="T81" fmla="*/ 175 h 384"/>
                <a:gd name="T82" fmla="*/ 1843 w 1843"/>
                <a:gd name="T83" fmla="*/ 348 h 384"/>
                <a:gd name="T84" fmla="*/ 1774 w 1843"/>
                <a:gd name="T85" fmla="*/ 3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384">
                  <a:moveTo>
                    <a:pt x="49" y="330"/>
                  </a:moveTo>
                  <a:lnTo>
                    <a:pt x="49" y="213"/>
                  </a:lnTo>
                  <a:lnTo>
                    <a:pt x="205" y="213"/>
                  </a:lnTo>
                  <a:lnTo>
                    <a:pt x="205" y="167"/>
                  </a:lnTo>
                  <a:lnTo>
                    <a:pt x="49" y="167"/>
                  </a:lnTo>
                  <a:lnTo>
                    <a:pt x="49" y="53"/>
                  </a:lnTo>
                  <a:lnTo>
                    <a:pt x="219" y="53"/>
                  </a:lnTo>
                  <a:lnTo>
                    <a:pt x="219" y="7"/>
                  </a:lnTo>
                  <a:lnTo>
                    <a:pt x="0" y="7"/>
                  </a:lnTo>
                  <a:lnTo>
                    <a:pt x="0" y="377"/>
                  </a:lnTo>
                  <a:lnTo>
                    <a:pt x="221" y="377"/>
                  </a:lnTo>
                  <a:lnTo>
                    <a:pt x="221" y="330"/>
                  </a:lnTo>
                  <a:lnTo>
                    <a:pt x="49" y="330"/>
                  </a:lnTo>
                  <a:close/>
                  <a:moveTo>
                    <a:pt x="518" y="7"/>
                  </a:moveTo>
                  <a:lnTo>
                    <a:pt x="250" y="7"/>
                  </a:lnTo>
                  <a:lnTo>
                    <a:pt x="250" y="53"/>
                  </a:lnTo>
                  <a:lnTo>
                    <a:pt x="359" y="53"/>
                  </a:lnTo>
                  <a:lnTo>
                    <a:pt x="359" y="377"/>
                  </a:lnTo>
                  <a:lnTo>
                    <a:pt x="408" y="377"/>
                  </a:lnTo>
                  <a:lnTo>
                    <a:pt x="408" y="53"/>
                  </a:lnTo>
                  <a:lnTo>
                    <a:pt x="518" y="53"/>
                  </a:lnTo>
                  <a:lnTo>
                    <a:pt x="518" y="7"/>
                  </a:lnTo>
                  <a:close/>
                  <a:moveTo>
                    <a:pt x="783" y="377"/>
                  </a:moveTo>
                  <a:lnTo>
                    <a:pt x="836" y="377"/>
                  </a:lnTo>
                  <a:lnTo>
                    <a:pt x="698" y="7"/>
                  </a:lnTo>
                  <a:lnTo>
                    <a:pt x="642" y="7"/>
                  </a:lnTo>
                  <a:lnTo>
                    <a:pt x="504" y="377"/>
                  </a:lnTo>
                  <a:lnTo>
                    <a:pt x="556" y="377"/>
                  </a:lnTo>
                  <a:lnTo>
                    <a:pt x="586" y="294"/>
                  </a:lnTo>
                  <a:lnTo>
                    <a:pt x="753" y="294"/>
                  </a:lnTo>
                  <a:lnTo>
                    <a:pt x="783" y="377"/>
                  </a:lnTo>
                  <a:close/>
                  <a:moveTo>
                    <a:pt x="603" y="248"/>
                  </a:moveTo>
                  <a:lnTo>
                    <a:pt x="669" y="65"/>
                  </a:lnTo>
                  <a:lnTo>
                    <a:pt x="736" y="248"/>
                  </a:lnTo>
                  <a:lnTo>
                    <a:pt x="603" y="248"/>
                  </a:lnTo>
                  <a:close/>
                  <a:moveTo>
                    <a:pt x="1014" y="7"/>
                  </a:moveTo>
                  <a:lnTo>
                    <a:pt x="880" y="7"/>
                  </a:lnTo>
                  <a:lnTo>
                    <a:pt x="880" y="377"/>
                  </a:lnTo>
                  <a:lnTo>
                    <a:pt x="929" y="377"/>
                  </a:lnTo>
                  <a:lnTo>
                    <a:pt x="929" y="245"/>
                  </a:lnTo>
                  <a:lnTo>
                    <a:pt x="1014" y="245"/>
                  </a:lnTo>
                  <a:cubicBezTo>
                    <a:pt x="1082" y="245"/>
                    <a:pt x="1134" y="193"/>
                    <a:pt x="1134" y="126"/>
                  </a:cubicBezTo>
                  <a:cubicBezTo>
                    <a:pt x="1134" y="58"/>
                    <a:pt x="1082" y="7"/>
                    <a:pt x="1014" y="7"/>
                  </a:cubicBezTo>
                  <a:close/>
                  <a:moveTo>
                    <a:pt x="1014" y="199"/>
                  </a:moveTo>
                  <a:lnTo>
                    <a:pt x="929" y="199"/>
                  </a:lnTo>
                  <a:lnTo>
                    <a:pt x="929" y="53"/>
                  </a:lnTo>
                  <a:lnTo>
                    <a:pt x="1014" y="53"/>
                  </a:lnTo>
                  <a:cubicBezTo>
                    <a:pt x="1055" y="53"/>
                    <a:pt x="1085" y="83"/>
                    <a:pt x="1085" y="126"/>
                  </a:cubicBezTo>
                  <a:cubicBezTo>
                    <a:pt x="1085" y="168"/>
                    <a:pt x="1055" y="199"/>
                    <a:pt x="1014" y="199"/>
                  </a:cubicBezTo>
                  <a:close/>
                  <a:moveTo>
                    <a:pt x="1398" y="377"/>
                  </a:moveTo>
                  <a:lnTo>
                    <a:pt x="1451" y="377"/>
                  </a:lnTo>
                  <a:lnTo>
                    <a:pt x="1312" y="7"/>
                  </a:lnTo>
                  <a:lnTo>
                    <a:pt x="1257" y="7"/>
                  </a:lnTo>
                  <a:lnTo>
                    <a:pt x="1119" y="377"/>
                  </a:lnTo>
                  <a:lnTo>
                    <a:pt x="1171" y="377"/>
                  </a:lnTo>
                  <a:lnTo>
                    <a:pt x="1201" y="294"/>
                  </a:lnTo>
                  <a:lnTo>
                    <a:pt x="1368" y="294"/>
                  </a:lnTo>
                  <a:lnTo>
                    <a:pt x="1398" y="377"/>
                  </a:lnTo>
                  <a:close/>
                  <a:moveTo>
                    <a:pt x="1218" y="248"/>
                  </a:moveTo>
                  <a:lnTo>
                    <a:pt x="1284" y="65"/>
                  </a:lnTo>
                  <a:lnTo>
                    <a:pt x="1351" y="248"/>
                  </a:lnTo>
                  <a:lnTo>
                    <a:pt x="1218" y="248"/>
                  </a:lnTo>
                  <a:close/>
                  <a:moveTo>
                    <a:pt x="1604" y="384"/>
                  </a:moveTo>
                  <a:cubicBezTo>
                    <a:pt x="1680" y="384"/>
                    <a:pt x="1732" y="343"/>
                    <a:pt x="1732" y="278"/>
                  </a:cubicBezTo>
                  <a:cubicBezTo>
                    <a:pt x="1732" y="206"/>
                    <a:pt x="1671" y="187"/>
                    <a:pt x="1607" y="166"/>
                  </a:cubicBezTo>
                  <a:cubicBezTo>
                    <a:pt x="1555" y="150"/>
                    <a:pt x="1529" y="137"/>
                    <a:pt x="1529" y="102"/>
                  </a:cubicBezTo>
                  <a:cubicBezTo>
                    <a:pt x="1529" y="69"/>
                    <a:pt x="1556" y="47"/>
                    <a:pt x="1596" y="47"/>
                  </a:cubicBezTo>
                  <a:cubicBezTo>
                    <a:pt x="1641" y="47"/>
                    <a:pt x="1667" y="73"/>
                    <a:pt x="1680" y="105"/>
                  </a:cubicBezTo>
                  <a:lnTo>
                    <a:pt x="1721" y="81"/>
                  </a:lnTo>
                  <a:cubicBezTo>
                    <a:pt x="1701" y="34"/>
                    <a:pt x="1657" y="0"/>
                    <a:pt x="1596" y="0"/>
                  </a:cubicBezTo>
                  <a:cubicBezTo>
                    <a:pt x="1534" y="0"/>
                    <a:pt x="1480" y="38"/>
                    <a:pt x="1480" y="105"/>
                  </a:cubicBezTo>
                  <a:cubicBezTo>
                    <a:pt x="1480" y="173"/>
                    <a:pt x="1537" y="192"/>
                    <a:pt x="1596" y="211"/>
                  </a:cubicBezTo>
                  <a:cubicBezTo>
                    <a:pt x="1651" y="228"/>
                    <a:pt x="1683" y="241"/>
                    <a:pt x="1683" y="279"/>
                  </a:cubicBezTo>
                  <a:cubicBezTo>
                    <a:pt x="1683" y="312"/>
                    <a:pt x="1657" y="336"/>
                    <a:pt x="1605" y="336"/>
                  </a:cubicBezTo>
                  <a:cubicBezTo>
                    <a:pt x="1551" y="336"/>
                    <a:pt x="1519" y="309"/>
                    <a:pt x="1506" y="269"/>
                  </a:cubicBezTo>
                  <a:lnTo>
                    <a:pt x="1464" y="293"/>
                  </a:lnTo>
                  <a:cubicBezTo>
                    <a:pt x="1483" y="348"/>
                    <a:pt x="1534" y="384"/>
                    <a:pt x="1604" y="384"/>
                  </a:cubicBezTo>
                  <a:close/>
                  <a:moveTo>
                    <a:pt x="1809" y="175"/>
                  </a:moveTo>
                  <a:cubicBezTo>
                    <a:pt x="1828" y="175"/>
                    <a:pt x="1843" y="160"/>
                    <a:pt x="1843" y="141"/>
                  </a:cubicBezTo>
                  <a:cubicBezTo>
                    <a:pt x="1843" y="121"/>
                    <a:pt x="1828" y="106"/>
                    <a:pt x="1809" y="106"/>
                  </a:cubicBezTo>
                  <a:cubicBezTo>
                    <a:pt x="1790" y="106"/>
                    <a:pt x="1774" y="121"/>
                    <a:pt x="1774" y="141"/>
                  </a:cubicBezTo>
                  <a:cubicBezTo>
                    <a:pt x="1774" y="160"/>
                    <a:pt x="1790" y="175"/>
                    <a:pt x="1809" y="175"/>
                  </a:cubicBezTo>
                  <a:close/>
                  <a:moveTo>
                    <a:pt x="1809" y="383"/>
                  </a:moveTo>
                  <a:cubicBezTo>
                    <a:pt x="1828" y="383"/>
                    <a:pt x="1843" y="368"/>
                    <a:pt x="1843" y="348"/>
                  </a:cubicBezTo>
                  <a:cubicBezTo>
                    <a:pt x="1843" y="329"/>
                    <a:pt x="1828" y="314"/>
                    <a:pt x="1809" y="314"/>
                  </a:cubicBezTo>
                  <a:cubicBezTo>
                    <a:pt x="1790" y="314"/>
                    <a:pt x="1774" y="329"/>
                    <a:pt x="1774" y="348"/>
                  </a:cubicBezTo>
                  <a:cubicBezTo>
                    <a:pt x="1774" y="368"/>
                    <a:pt x="1790" y="383"/>
                    <a:pt x="1809" y="3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8" name="Freeform 11"/>
            <p:cNvSpPr>
              <a:spLocks noEditPoints="1"/>
            </p:cNvSpPr>
            <p:nvPr/>
          </p:nvSpPr>
          <p:spPr bwMode="auto">
            <a:xfrm>
              <a:off x="2237225" y="2571673"/>
              <a:ext cx="1341178" cy="194049"/>
            </a:xfrm>
            <a:custGeom>
              <a:avLst/>
              <a:gdLst>
                <a:gd name="T0" fmla="*/ 265 w 3439"/>
                <a:gd name="T1" fmla="*/ 235 h 488"/>
                <a:gd name="T2" fmla="*/ 73 w 3439"/>
                <a:gd name="T3" fmla="*/ 359 h 488"/>
                <a:gd name="T4" fmla="*/ 0 w 3439"/>
                <a:gd name="T5" fmla="*/ 110 h 488"/>
                <a:gd name="T6" fmla="*/ 177 w 3439"/>
                <a:gd name="T7" fmla="*/ 274 h 488"/>
                <a:gd name="T8" fmla="*/ 138 w 3439"/>
                <a:gd name="T9" fmla="*/ 178 h 488"/>
                <a:gd name="T10" fmla="*/ 138 w 3439"/>
                <a:gd name="T11" fmla="*/ 291 h 488"/>
                <a:gd name="T12" fmla="*/ 385 w 3439"/>
                <a:gd name="T13" fmla="*/ 352 h 488"/>
                <a:gd name="T14" fmla="*/ 312 w 3439"/>
                <a:gd name="T15" fmla="*/ 110 h 488"/>
                <a:gd name="T16" fmla="*/ 584 w 3439"/>
                <a:gd name="T17" fmla="*/ 233 h 488"/>
                <a:gd name="T18" fmla="*/ 594 w 3439"/>
                <a:gd name="T19" fmla="*/ 481 h 488"/>
                <a:gd name="T20" fmla="*/ 385 w 3439"/>
                <a:gd name="T21" fmla="*/ 288 h 488"/>
                <a:gd name="T22" fmla="*/ 511 w 3439"/>
                <a:gd name="T23" fmla="*/ 233 h 488"/>
                <a:gd name="T24" fmla="*/ 385 w 3439"/>
                <a:gd name="T25" fmla="*/ 178 h 488"/>
                <a:gd name="T26" fmla="*/ 866 w 3439"/>
                <a:gd name="T27" fmla="*/ 481 h 488"/>
                <a:gd name="T28" fmla="*/ 864 w 3439"/>
                <a:gd name="T29" fmla="*/ 110 h 488"/>
                <a:gd name="T30" fmla="*/ 710 w 3439"/>
                <a:gd name="T31" fmla="*/ 259 h 488"/>
                <a:gd name="T32" fmla="*/ 710 w 3439"/>
                <a:gd name="T33" fmla="*/ 328 h 488"/>
                <a:gd name="T34" fmla="*/ 1146 w 3439"/>
                <a:gd name="T35" fmla="*/ 146 h 488"/>
                <a:gd name="T36" fmla="*/ 1056 w 3439"/>
                <a:gd name="T37" fmla="*/ 359 h 488"/>
                <a:gd name="T38" fmla="*/ 918 w 3439"/>
                <a:gd name="T39" fmla="*/ 481 h 488"/>
                <a:gd name="T40" fmla="*/ 1056 w 3439"/>
                <a:gd name="T41" fmla="*/ 291 h 488"/>
                <a:gd name="T42" fmla="*/ 1094 w 3439"/>
                <a:gd name="T43" fmla="*/ 194 h 488"/>
                <a:gd name="T44" fmla="*/ 991 w 3439"/>
                <a:gd name="T45" fmla="*/ 291 h 488"/>
                <a:gd name="T46" fmla="*/ 1412 w 3439"/>
                <a:gd name="T47" fmla="*/ 414 h 488"/>
                <a:gd name="T48" fmla="*/ 1159 w 3439"/>
                <a:gd name="T49" fmla="*/ 481 h 488"/>
                <a:gd name="T50" fmla="*/ 1510 w 3439"/>
                <a:gd name="T51" fmla="*/ 481 h 488"/>
                <a:gd name="T52" fmla="*/ 1388 w 3439"/>
                <a:gd name="T53" fmla="*/ 346 h 488"/>
                <a:gd name="T54" fmla="*/ 1749 w 3439"/>
                <a:gd name="T55" fmla="*/ 481 h 488"/>
                <a:gd name="T56" fmla="*/ 1619 w 3439"/>
                <a:gd name="T57" fmla="*/ 481 h 488"/>
                <a:gd name="T58" fmla="*/ 1694 w 3439"/>
                <a:gd name="T59" fmla="*/ 110 h 488"/>
                <a:gd name="T60" fmla="*/ 1798 w 3439"/>
                <a:gd name="T61" fmla="*/ 297 h 488"/>
                <a:gd name="T62" fmla="*/ 1749 w 3439"/>
                <a:gd name="T63" fmla="*/ 481 h 488"/>
                <a:gd name="T64" fmla="*/ 1694 w 3439"/>
                <a:gd name="T65" fmla="*/ 288 h 488"/>
                <a:gd name="T66" fmla="*/ 1729 w 3439"/>
                <a:gd name="T67" fmla="*/ 194 h 488"/>
                <a:gd name="T68" fmla="*/ 2114 w 3439"/>
                <a:gd name="T69" fmla="*/ 481 h 488"/>
                <a:gd name="T70" fmla="*/ 1916 w 3439"/>
                <a:gd name="T71" fmla="*/ 481 h 488"/>
                <a:gd name="T72" fmla="*/ 2058 w 3439"/>
                <a:gd name="T73" fmla="*/ 110 h 488"/>
                <a:gd name="T74" fmla="*/ 1962 w 3439"/>
                <a:gd name="T75" fmla="*/ 346 h 488"/>
                <a:gd name="T76" fmla="*/ 1962 w 3439"/>
                <a:gd name="T77" fmla="*/ 346 h 488"/>
                <a:gd name="T78" fmla="*/ 2194 w 3439"/>
                <a:gd name="T79" fmla="*/ 295 h 488"/>
                <a:gd name="T80" fmla="*/ 2480 w 3439"/>
                <a:gd name="T81" fmla="*/ 126 h 488"/>
                <a:gd name="T82" fmla="*/ 2444 w 3439"/>
                <a:gd name="T83" fmla="*/ 188 h 488"/>
                <a:gd name="T84" fmla="*/ 2267 w 3439"/>
                <a:gd name="T85" fmla="*/ 295 h 488"/>
                <a:gd name="T86" fmla="*/ 2444 w 3439"/>
                <a:gd name="T87" fmla="*/ 403 h 488"/>
                <a:gd name="T88" fmla="*/ 2480 w 3439"/>
                <a:gd name="T89" fmla="*/ 464 h 488"/>
                <a:gd name="T90" fmla="*/ 2664 w 3439"/>
                <a:gd name="T91" fmla="*/ 110 h 488"/>
                <a:gd name="T92" fmla="*/ 2591 w 3439"/>
                <a:gd name="T93" fmla="*/ 110 h 488"/>
                <a:gd name="T94" fmla="*/ 2990 w 3439"/>
                <a:gd name="T95" fmla="*/ 0 h 488"/>
                <a:gd name="T96" fmla="*/ 3044 w 3439"/>
                <a:gd name="T97" fmla="*/ 432 h 488"/>
                <a:gd name="T98" fmla="*/ 2716 w 3439"/>
                <a:gd name="T99" fmla="*/ 295 h 488"/>
                <a:gd name="T100" fmla="*/ 3044 w 3439"/>
                <a:gd name="T101" fmla="*/ 159 h 488"/>
                <a:gd name="T102" fmla="*/ 2823 w 3439"/>
                <a:gd name="T103" fmla="*/ 382 h 488"/>
                <a:gd name="T104" fmla="*/ 3028 w 3439"/>
                <a:gd name="T105" fmla="*/ 295 h 488"/>
                <a:gd name="T106" fmla="*/ 2823 w 3439"/>
                <a:gd name="T107" fmla="*/ 208 h 488"/>
                <a:gd name="T108" fmla="*/ 3366 w 3439"/>
                <a:gd name="T109" fmla="*/ 110 h 488"/>
                <a:gd name="T110" fmla="*/ 3384 w 3439"/>
                <a:gd name="T111" fmla="*/ 481 h 488"/>
                <a:gd name="T112" fmla="*/ 3152 w 3439"/>
                <a:gd name="T113" fmla="*/ 481 h 488"/>
                <a:gd name="T114" fmla="*/ 3366 w 3439"/>
                <a:gd name="T115" fmla="*/ 33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39" h="488">
                  <a:moveTo>
                    <a:pt x="138" y="110"/>
                  </a:moveTo>
                  <a:cubicBezTo>
                    <a:pt x="174" y="110"/>
                    <a:pt x="204" y="122"/>
                    <a:pt x="228" y="146"/>
                  </a:cubicBezTo>
                  <a:cubicBezTo>
                    <a:pt x="253" y="170"/>
                    <a:pt x="265" y="200"/>
                    <a:pt x="265" y="235"/>
                  </a:cubicBezTo>
                  <a:cubicBezTo>
                    <a:pt x="265" y="269"/>
                    <a:pt x="253" y="299"/>
                    <a:pt x="228" y="323"/>
                  </a:cubicBezTo>
                  <a:cubicBezTo>
                    <a:pt x="204" y="347"/>
                    <a:pt x="174" y="359"/>
                    <a:pt x="138" y="359"/>
                  </a:cubicBezTo>
                  <a:lnTo>
                    <a:pt x="73" y="359"/>
                  </a:lnTo>
                  <a:lnTo>
                    <a:pt x="73" y="481"/>
                  </a:lnTo>
                  <a:lnTo>
                    <a:pt x="0" y="481"/>
                  </a:lnTo>
                  <a:lnTo>
                    <a:pt x="0" y="110"/>
                  </a:lnTo>
                  <a:lnTo>
                    <a:pt x="138" y="110"/>
                  </a:lnTo>
                  <a:close/>
                  <a:moveTo>
                    <a:pt x="138" y="291"/>
                  </a:moveTo>
                  <a:cubicBezTo>
                    <a:pt x="154" y="291"/>
                    <a:pt x="167" y="285"/>
                    <a:pt x="177" y="274"/>
                  </a:cubicBezTo>
                  <a:cubicBezTo>
                    <a:pt x="187" y="264"/>
                    <a:pt x="192" y="250"/>
                    <a:pt x="192" y="235"/>
                  </a:cubicBezTo>
                  <a:cubicBezTo>
                    <a:pt x="192" y="218"/>
                    <a:pt x="187" y="205"/>
                    <a:pt x="177" y="194"/>
                  </a:cubicBezTo>
                  <a:cubicBezTo>
                    <a:pt x="167" y="184"/>
                    <a:pt x="154" y="178"/>
                    <a:pt x="138" y="178"/>
                  </a:cubicBezTo>
                  <a:lnTo>
                    <a:pt x="73" y="178"/>
                  </a:lnTo>
                  <a:lnTo>
                    <a:pt x="73" y="291"/>
                  </a:lnTo>
                  <a:lnTo>
                    <a:pt x="138" y="291"/>
                  </a:lnTo>
                  <a:close/>
                  <a:moveTo>
                    <a:pt x="516" y="481"/>
                  </a:moveTo>
                  <a:lnTo>
                    <a:pt x="441" y="352"/>
                  </a:lnTo>
                  <a:lnTo>
                    <a:pt x="385" y="352"/>
                  </a:lnTo>
                  <a:lnTo>
                    <a:pt x="385" y="481"/>
                  </a:lnTo>
                  <a:lnTo>
                    <a:pt x="312" y="481"/>
                  </a:lnTo>
                  <a:lnTo>
                    <a:pt x="312" y="110"/>
                  </a:lnTo>
                  <a:lnTo>
                    <a:pt x="461" y="110"/>
                  </a:lnTo>
                  <a:cubicBezTo>
                    <a:pt x="495" y="110"/>
                    <a:pt x="524" y="122"/>
                    <a:pt x="548" y="146"/>
                  </a:cubicBezTo>
                  <a:cubicBezTo>
                    <a:pt x="572" y="170"/>
                    <a:pt x="584" y="199"/>
                    <a:pt x="584" y="233"/>
                  </a:cubicBezTo>
                  <a:cubicBezTo>
                    <a:pt x="584" y="256"/>
                    <a:pt x="577" y="277"/>
                    <a:pt x="564" y="297"/>
                  </a:cubicBezTo>
                  <a:cubicBezTo>
                    <a:pt x="551" y="316"/>
                    <a:pt x="534" y="331"/>
                    <a:pt x="512" y="341"/>
                  </a:cubicBezTo>
                  <a:lnTo>
                    <a:pt x="594" y="481"/>
                  </a:lnTo>
                  <a:lnTo>
                    <a:pt x="516" y="481"/>
                  </a:lnTo>
                  <a:close/>
                  <a:moveTo>
                    <a:pt x="385" y="178"/>
                  </a:moveTo>
                  <a:lnTo>
                    <a:pt x="385" y="288"/>
                  </a:lnTo>
                  <a:lnTo>
                    <a:pt x="461" y="288"/>
                  </a:lnTo>
                  <a:cubicBezTo>
                    <a:pt x="474" y="288"/>
                    <a:pt x="486" y="283"/>
                    <a:pt x="496" y="272"/>
                  </a:cubicBezTo>
                  <a:cubicBezTo>
                    <a:pt x="506" y="261"/>
                    <a:pt x="511" y="248"/>
                    <a:pt x="511" y="233"/>
                  </a:cubicBezTo>
                  <a:cubicBezTo>
                    <a:pt x="511" y="218"/>
                    <a:pt x="506" y="205"/>
                    <a:pt x="496" y="194"/>
                  </a:cubicBezTo>
                  <a:cubicBezTo>
                    <a:pt x="486" y="184"/>
                    <a:pt x="474" y="178"/>
                    <a:pt x="461" y="178"/>
                  </a:cubicBezTo>
                  <a:lnTo>
                    <a:pt x="385" y="178"/>
                  </a:lnTo>
                  <a:close/>
                  <a:moveTo>
                    <a:pt x="710" y="411"/>
                  </a:moveTo>
                  <a:lnTo>
                    <a:pt x="866" y="411"/>
                  </a:lnTo>
                  <a:lnTo>
                    <a:pt x="866" y="481"/>
                  </a:lnTo>
                  <a:lnTo>
                    <a:pt x="637" y="481"/>
                  </a:lnTo>
                  <a:lnTo>
                    <a:pt x="637" y="110"/>
                  </a:lnTo>
                  <a:lnTo>
                    <a:pt x="864" y="110"/>
                  </a:lnTo>
                  <a:lnTo>
                    <a:pt x="864" y="180"/>
                  </a:lnTo>
                  <a:lnTo>
                    <a:pt x="710" y="180"/>
                  </a:lnTo>
                  <a:lnTo>
                    <a:pt x="710" y="259"/>
                  </a:lnTo>
                  <a:lnTo>
                    <a:pt x="851" y="259"/>
                  </a:lnTo>
                  <a:lnTo>
                    <a:pt x="851" y="328"/>
                  </a:lnTo>
                  <a:lnTo>
                    <a:pt x="710" y="328"/>
                  </a:lnTo>
                  <a:lnTo>
                    <a:pt x="710" y="411"/>
                  </a:lnTo>
                  <a:close/>
                  <a:moveTo>
                    <a:pt x="1056" y="110"/>
                  </a:moveTo>
                  <a:cubicBezTo>
                    <a:pt x="1091" y="110"/>
                    <a:pt x="1121" y="122"/>
                    <a:pt x="1146" y="146"/>
                  </a:cubicBezTo>
                  <a:cubicBezTo>
                    <a:pt x="1170" y="170"/>
                    <a:pt x="1182" y="200"/>
                    <a:pt x="1182" y="235"/>
                  </a:cubicBezTo>
                  <a:cubicBezTo>
                    <a:pt x="1182" y="269"/>
                    <a:pt x="1170" y="299"/>
                    <a:pt x="1146" y="323"/>
                  </a:cubicBezTo>
                  <a:cubicBezTo>
                    <a:pt x="1121" y="347"/>
                    <a:pt x="1091" y="359"/>
                    <a:pt x="1056" y="359"/>
                  </a:cubicBezTo>
                  <a:lnTo>
                    <a:pt x="991" y="359"/>
                  </a:lnTo>
                  <a:lnTo>
                    <a:pt x="991" y="481"/>
                  </a:lnTo>
                  <a:lnTo>
                    <a:pt x="918" y="481"/>
                  </a:lnTo>
                  <a:lnTo>
                    <a:pt x="918" y="110"/>
                  </a:lnTo>
                  <a:lnTo>
                    <a:pt x="1056" y="110"/>
                  </a:lnTo>
                  <a:close/>
                  <a:moveTo>
                    <a:pt x="1056" y="291"/>
                  </a:moveTo>
                  <a:cubicBezTo>
                    <a:pt x="1071" y="291"/>
                    <a:pt x="1084" y="285"/>
                    <a:pt x="1094" y="274"/>
                  </a:cubicBezTo>
                  <a:cubicBezTo>
                    <a:pt x="1105" y="264"/>
                    <a:pt x="1110" y="250"/>
                    <a:pt x="1110" y="235"/>
                  </a:cubicBezTo>
                  <a:cubicBezTo>
                    <a:pt x="1110" y="218"/>
                    <a:pt x="1105" y="205"/>
                    <a:pt x="1094" y="194"/>
                  </a:cubicBezTo>
                  <a:cubicBezTo>
                    <a:pt x="1084" y="184"/>
                    <a:pt x="1071" y="178"/>
                    <a:pt x="1056" y="178"/>
                  </a:cubicBezTo>
                  <a:lnTo>
                    <a:pt x="991" y="178"/>
                  </a:lnTo>
                  <a:lnTo>
                    <a:pt x="991" y="291"/>
                  </a:lnTo>
                  <a:lnTo>
                    <a:pt x="1056" y="291"/>
                  </a:lnTo>
                  <a:close/>
                  <a:moveTo>
                    <a:pt x="1436" y="481"/>
                  </a:moveTo>
                  <a:lnTo>
                    <a:pt x="1412" y="414"/>
                  </a:lnTo>
                  <a:lnTo>
                    <a:pt x="1260" y="414"/>
                  </a:lnTo>
                  <a:lnTo>
                    <a:pt x="1238" y="481"/>
                  </a:lnTo>
                  <a:lnTo>
                    <a:pt x="1159" y="481"/>
                  </a:lnTo>
                  <a:lnTo>
                    <a:pt x="1289" y="110"/>
                  </a:lnTo>
                  <a:lnTo>
                    <a:pt x="1379" y="110"/>
                  </a:lnTo>
                  <a:lnTo>
                    <a:pt x="1510" y="481"/>
                  </a:lnTo>
                  <a:lnTo>
                    <a:pt x="1436" y="481"/>
                  </a:lnTo>
                  <a:close/>
                  <a:moveTo>
                    <a:pt x="1284" y="346"/>
                  </a:moveTo>
                  <a:lnTo>
                    <a:pt x="1388" y="346"/>
                  </a:lnTo>
                  <a:lnTo>
                    <a:pt x="1335" y="194"/>
                  </a:lnTo>
                  <a:lnTo>
                    <a:pt x="1284" y="346"/>
                  </a:lnTo>
                  <a:close/>
                  <a:moveTo>
                    <a:pt x="1749" y="481"/>
                  </a:moveTo>
                  <a:lnTo>
                    <a:pt x="1674" y="352"/>
                  </a:lnTo>
                  <a:lnTo>
                    <a:pt x="1619" y="352"/>
                  </a:lnTo>
                  <a:lnTo>
                    <a:pt x="1619" y="481"/>
                  </a:lnTo>
                  <a:lnTo>
                    <a:pt x="1546" y="481"/>
                  </a:lnTo>
                  <a:lnTo>
                    <a:pt x="1546" y="110"/>
                  </a:lnTo>
                  <a:lnTo>
                    <a:pt x="1694" y="110"/>
                  </a:lnTo>
                  <a:cubicBezTo>
                    <a:pt x="1728" y="110"/>
                    <a:pt x="1757" y="122"/>
                    <a:pt x="1781" y="146"/>
                  </a:cubicBezTo>
                  <a:cubicBezTo>
                    <a:pt x="1805" y="170"/>
                    <a:pt x="1817" y="199"/>
                    <a:pt x="1817" y="233"/>
                  </a:cubicBezTo>
                  <a:cubicBezTo>
                    <a:pt x="1817" y="256"/>
                    <a:pt x="1811" y="277"/>
                    <a:pt x="1798" y="297"/>
                  </a:cubicBezTo>
                  <a:cubicBezTo>
                    <a:pt x="1785" y="316"/>
                    <a:pt x="1767" y="331"/>
                    <a:pt x="1746" y="341"/>
                  </a:cubicBezTo>
                  <a:lnTo>
                    <a:pt x="1828" y="481"/>
                  </a:lnTo>
                  <a:lnTo>
                    <a:pt x="1749" y="481"/>
                  </a:lnTo>
                  <a:close/>
                  <a:moveTo>
                    <a:pt x="1619" y="178"/>
                  </a:moveTo>
                  <a:lnTo>
                    <a:pt x="1619" y="288"/>
                  </a:lnTo>
                  <a:lnTo>
                    <a:pt x="1694" y="288"/>
                  </a:lnTo>
                  <a:cubicBezTo>
                    <a:pt x="1708" y="288"/>
                    <a:pt x="1720" y="283"/>
                    <a:pt x="1729" y="272"/>
                  </a:cubicBezTo>
                  <a:cubicBezTo>
                    <a:pt x="1739" y="261"/>
                    <a:pt x="1744" y="248"/>
                    <a:pt x="1744" y="233"/>
                  </a:cubicBezTo>
                  <a:cubicBezTo>
                    <a:pt x="1744" y="218"/>
                    <a:pt x="1739" y="205"/>
                    <a:pt x="1729" y="194"/>
                  </a:cubicBezTo>
                  <a:cubicBezTo>
                    <a:pt x="1720" y="184"/>
                    <a:pt x="1708" y="178"/>
                    <a:pt x="1694" y="178"/>
                  </a:cubicBezTo>
                  <a:lnTo>
                    <a:pt x="1619" y="178"/>
                  </a:lnTo>
                  <a:close/>
                  <a:moveTo>
                    <a:pt x="2114" y="481"/>
                  </a:moveTo>
                  <a:lnTo>
                    <a:pt x="2091" y="414"/>
                  </a:lnTo>
                  <a:lnTo>
                    <a:pt x="1939" y="414"/>
                  </a:lnTo>
                  <a:lnTo>
                    <a:pt x="1916" y="481"/>
                  </a:lnTo>
                  <a:lnTo>
                    <a:pt x="1837" y="481"/>
                  </a:lnTo>
                  <a:lnTo>
                    <a:pt x="1967" y="110"/>
                  </a:lnTo>
                  <a:lnTo>
                    <a:pt x="2058" y="110"/>
                  </a:lnTo>
                  <a:lnTo>
                    <a:pt x="2188" y="481"/>
                  </a:lnTo>
                  <a:lnTo>
                    <a:pt x="2114" y="481"/>
                  </a:lnTo>
                  <a:close/>
                  <a:moveTo>
                    <a:pt x="1962" y="346"/>
                  </a:moveTo>
                  <a:lnTo>
                    <a:pt x="2067" y="346"/>
                  </a:lnTo>
                  <a:lnTo>
                    <a:pt x="2013" y="194"/>
                  </a:lnTo>
                  <a:lnTo>
                    <a:pt x="1962" y="346"/>
                  </a:lnTo>
                  <a:close/>
                  <a:moveTo>
                    <a:pt x="2387" y="488"/>
                  </a:moveTo>
                  <a:cubicBezTo>
                    <a:pt x="2331" y="488"/>
                    <a:pt x="2285" y="469"/>
                    <a:pt x="2249" y="432"/>
                  </a:cubicBezTo>
                  <a:cubicBezTo>
                    <a:pt x="2212" y="395"/>
                    <a:pt x="2194" y="350"/>
                    <a:pt x="2194" y="295"/>
                  </a:cubicBezTo>
                  <a:cubicBezTo>
                    <a:pt x="2194" y="241"/>
                    <a:pt x="2212" y="195"/>
                    <a:pt x="2249" y="158"/>
                  </a:cubicBezTo>
                  <a:cubicBezTo>
                    <a:pt x="2285" y="121"/>
                    <a:pt x="2331" y="103"/>
                    <a:pt x="2387" y="103"/>
                  </a:cubicBezTo>
                  <a:cubicBezTo>
                    <a:pt x="2420" y="103"/>
                    <a:pt x="2451" y="111"/>
                    <a:pt x="2480" y="126"/>
                  </a:cubicBezTo>
                  <a:cubicBezTo>
                    <a:pt x="2508" y="142"/>
                    <a:pt x="2530" y="163"/>
                    <a:pt x="2546" y="190"/>
                  </a:cubicBezTo>
                  <a:lnTo>
                    <a:pt x="2483" y="227"/>
                  </a:lnTo>
                  <a:cubicBezTo>
                    <a:pt x="2474" y="210"/>
                    <a:pt x="2461" y="197"/>
                    <a:pt x="2444" y="188"/>
                  </a:cubicBezTo>
                  <a:cubicBezTo>
                    <a:pt x="2427" y="178"/>
                    <a:pt x="2408" y="174"/>
                    <a:pt x="2387" y="174"/>
                  </a:cubicBezTo>
                  <a:cubicBezTo>
                    <a:pt x="2351" y="174"/>
                    <a:pt x="2322" y="185"/>
                    <a:pt x="2300" y="208"/>
                  </a:cubicBezTo>
                  <a:cubicBezTo>
                    <a:pt x="2278" y="230"/>
                    <a:pt x="2267" y="259"/>
                    <a:pt x="2267" y="295"/>
                  </a:cubicBezTo>
                  <a:cubicBezTo>
                    <a:pt x="2267" y="331"/>
                    <a:pt x="2278" y="360"/>
                    <a:pt x="2300" y="383"/>
                  </a:cubicBezTo>
                  <a:cubicBezTo>
                    <a:pt x="2322" y="405"/>
                    <a:pt x="2351" y="417"/>
                    <a:pt x="2387" y="417"/>
                  </a:cubicBezTo>
                  <a:cubicBezTo>
                    <a:pt x="2408" y="417"/>
                    <a:pt x="2427" y="412"/>
                    <a:pt x="2444" y="403"/>
                  </a:cubicBezTo>
                  <a:cubicBezTo>
                    <a:pt x="2461" y="393"/>
                    <a:pt x="2474" y="380"/>
                    <a:pt x="2483" y="364"/>
                  </a:cubicBezTo>
                  <a:lnTo>
                    <a:pt x="2546" y="401"/>
                  </a:lnTo>
                  <a:cubicBezTo>
                    <a:pt x="2530" y="428"/>
                    <a:pt x="2508" y="449"/>
                    <a:pt x="2480" y="464"/>
                  </a:cubicBezTo>
                  <a:cubicBezTo>
                    <a:pt x="2452" y="480"/>
                    <a:pt x="2421" y="488"/>
                    <a:pt x="2387" y="488"/>
                  </a:cubicBezTo>
                  <a:close/>
                  <a:moveTo>
                    <a:pt x="2591" y="110"/>
                  </a:moveTo>
                  <a:lnTo>
                    <a:pt x="2664" y="110"/>
                  </a:lnTo>
                  <a:lnTo>
                    <a:pt x="2664" y="481"/>
                  </a:lnTo>
                  <a:lnTo>
                    <a:pt x="2591" y="481"/>
                  </a:lnTo>
                  <a:lnTo>
                    <a:pt x="2591" y="110"/>
                  </a:lnTo>
                  <a:close/>
                  <a:moveTo>
                    <a:pt x="2866" y="73"/>
                  </a:moveTo>
                  <a:lnTo>
                    <a:pt x="2931" y="73"/>
                  </a:lnTo>
                  <a:lnTo>
                    <a:pt x="2990" y="0"/>
                  </a:lnTo>
                  <a:lnTo>
                    <a:pt x="2908" y="0"/>
                  </a:lnTo>
                  <a:lnTo>
                    <a:pt x="2866" y="73"/>
                  </a:lnTo>
                  <a:close/>
                  <a:moveTo>
                    <a:pt x="3044" y="432"/>
                  </a:moveTo>
                  <a:cubicBezTo>
                    <a:pt x="3007" y="469"/>
                    <a:pt x="2962" y="488"/>
                    <a:pt x="2908" y="488"/>
                  </a:cubicBezTo>
                  <a:cubicBezTo>
                    <a:pt x="2854" y="488"/>
                    <a:pt x="2809" y="469"/>
                    <a:pt x="2772" y="432"/>
                  </a:cubicBezTo>
                  <a:cubicBezTo>
                    <a:pt x="2734" y="395"/>
                    <a:pt x="2716" y="349"/>
                    <a:pt x="2716" y="295"/>
                  </a:cubicBezTo>
                  <a:cubicBezTo>
                    <a:pt x="2716" y="241"/>
                    <a:pt x="2734" y="196"/>
                    <a:pt x="2772" y="159"/>
                  </a:cubicBezTo>
                  <a:cubicBezTo>
                    <a:pt x="2809" y="121"/>
                    <a:pt x="2854" y="103"/>
                    <a:pt x="2908" y="103"/>
                  </a:cubicBezTo>
                  <a:cubicBezTo>
                    <a:pt x="2962" y="103"/>
                    <a:pt x="3007" y="121"/>
                    <a:pt x="3044" y="159"/>
                  </a:cubicBezTo>
                  <a:cubicBezTo>
                    <a:pt x="3082" y="196"/>
                    <a:pt x="3101" y="241"/>
                    <a:pt x="3101" y="295"/>
                  </a:cubicBezTo>
                  <a:cubicBezTo>
                    <a:pt x="3101" y="349"/>
                    <a:pt x="3082" y="395"/>
                    <a:pt x="3044" y="432"/>
                  </a:cubicBezTo>
                  <a:close/>
                  <a:moveTo>
                    <a:pt x="2823" y="382"/>
                  </a:moveTo>
                  <a:cubicBezTo>
                    <a:pt x="2846" y="405"/>
                    <a:pt x="2874" y="417"/>
                    <a:pt x="2908" y="417"/>
                  </a:cubicBezTo>
                  <a:cubicBezTo>
                    <a:pt x="2942" y="417"/>
                    <a:pt x="2970" y="405"/>
                    <a:pt x="2993" y="382"/>
                  </a:cubicBezTo>
                  <a:cubicBezTo>
                    <a:pt x="3016" y="360"/>
                    <a:pt x="3028" y="331"/>
                    <a:pt x="3028" y="295"/>
                  </a:cubicBezTo>
                  <a:cubicBezTo>
                    <a:pt x="3028" y="260"/>
                    <a:pt x="3016" y="231"/>
                    <a:pt x="2993" y="208"/>
                  </a:cubicBezTo>
                  <a:cubicBezTo>
                    <a:pt x="2970" y="185"/>
                    <a:pt x="2942" y="174"/>
                    <a:pt x="2908" y="174"/>
                  </a:cubicBezTo>
                  <a:cubicBezTo>
                    <a:pt x="2874" y="174"/>
                    <a:pt x="2846" y="185"/>
                    <a:pt x="2823" y="208"/>
                  </a:cubicBezTo>
                  <a:cubicBezTo>
                    <a:pt x="2800" y="231"/>
                    <a:pt x="2788" y="260"/>
                    <a:pt x="2788" y="295"/>
                  </a:cubicBezTo>
                  <a:cubicBezTo>
                    <a:pt x="2788" y="331"/>
                    <a:pt x="2800" y="360"/>
                    <a:pt x="2823" y="382"/>
                  </a:cubicBezTo>
                  <a:close/>
                  <a:moveTo>
                    <a:pt x="3366" y="110"/>
                  </a:moveTo>
                  <a:lnTo>
                    <a:pt x="3439" y="110"/>
                  </a:lnTo>
                  <a:lnTo>
                    <a:pt x="3439" y="481"/>
                  </a:lnTo>
                  <a:lnTo>
                    <a:pt x="3384" y="481"/>
                  </a:lnTo>
                  <a:lnTo>
                    <a:pt x="3225" y="254"/>
                  </a:lnTo>
                  <a:lnTo>
                    <a:pt x="3225" y="481"/>
                  </a:lnTo>
                  <a:lnTo>
                    <a:pt x="3152" y="481"/>
                  </a:lnTo>
                  <a:lnTo>
                    <a:pt x="3152" y="110"/>
                  </a:lnTo>
                  <a:lnTo>
                    <a:pt x="3207" y="110"/>
                  </a:lnTo>
                  <a:lnTo>
                    <a:pt x="3366" y="336"/>
                  </a:lnTo>
                  <a:lnTo>
                    <a:pt x="3366" y="110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09" name="Rectangle 12"/>
            <p:cNvSpPr>
              <a:spLocks noChangeArrowheads="1"/>
            </p:cNvSpPr>
            <p:nvPr/>
          </p:nvSpPr>
          <p:spPr bwMode="auto">
            <a:xfrm>
              <a:off x="3850991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10" name="Freeform 13"/>
            <p:cNvSpPr>
              <a:spLocks noEditPoints="1"/>
            </p:cNvSpPr>
            <p:nvPr/>
          </p:nvSpPr>
          <p:spPr bwMode="auto">
            <a:xfrm>
              <a:off x="4093125" y="2612887"/>
              <a:ext cx="977120" cy="152835"/>
            </a:xfrm>
            <a:custGeom>
              <a:avLst/>
              <a:gdLst>
                <a:gd name="T0" fmla="*/ 49 w 2505"/>
                <a:gd name="T1" fmla="*/ 214 h 384"/>
                <a:gd name="T2" fmla="*/ 205 w 2505"/>
                <a:gd name="T3" fmla="*/ 168 h 384"/>
                <a:gd name="T4" fmla="*/ 49 w 2505"/>
                <a:gd name="T5" fmla="*/ 54 h 384"/>
                <a:gd name="T6" fmla="*/ 218 w 2505"/>
                <a:gd name="T7" fmla="*/ 7 h 384"/>
                <a:gd name="T8" fmla="*/ 0 w 2505"/>
                <a:gd name="T9" fmla="*/ 378 h 384"/>
                <a:gd name="T10" fmla="*/ 221 w 2505"/>
                <a:gd name="T11" fmla="*/ 331 h 384"/>
                <a:gd name="T12" fmla="*/ 510 w 2505"/>
                <a:gd name="T13" fmla="*/ 7 h 384"/>
                <a:gd name="T14" fmla="*/ 320 w 2505"/>
                <a:gd name="T15" fmla="*/ 7 h 384"/>
                <a:gd name="T16" fmla="*/ 280 w 2505"/>
                <a:gd name="T17" fmla="*/ 378 h 384"/>
                <a:gd name="T18" fmla="*/ 329 w 2505"/>
                <a:gd name="T19" fmla="*/ 101 h 384"/>
                <a:gd name="T20" fmla="*/ 559 w 2505"/>
                <a:gd name="T21" fmla="*/ 378 h 384"/>
                <a:gd name="T22" fmla="*/ 510 w 2505"/>
                <a:gd name="T23" fmla="*/ 7 h 384"/>
                <a:gd name="T24" fmla="*/ 973 w 2505"/>
                <a:gd name="T25" fmla="*/ 294 h 384"/>
                <a:gd name="T26" fmla="*/ 813 w 2505"/>
                <a:gd name="T27" fmla="*/ 336 h 384"/>
                <a:gd name="T28" fmla="*/ 813 w 2505"/>
                <a:gd name="T29" fmla="*/ 48 h 384"/>
                <a:gd name="T30" fmla="*/ 973 w 2505"/>
                <a:gd name="T31" fmla="*/ 90 h 384"/>
                <a:gd name="T32" fmla="*/ 619 w 2505"/>
                <a:gd name="T33" fmla="*/ 192 h 384"/>
                <a:gd name="T34" fmla="*/ 1163 w 2505"/>
                <a:gd name="T35" fmla="*/ 384 h 384"/>
                <a:gd name="T36" fmla="*/ 1301 w 2505"/>
                <a:gd name="T37" fmla="*/ 7 h 384"/>
                <a:gd name="T38" fmla="*/ 1253 w 2505"/>
                <a:gd name="T39" fmla="*/ 251 h 384"/>
                <a:gd name="T40" fmla="*/ 1073 w 2505"/>
                <a:gd name="T41" fmla="*/ 251 h 384"/>
                <a:gd name="T42" fmla="*/ 1023 w 2505"/>
                <a:gd name="T43" fmla="*/ 7 h 384"/>
                <a:gd name="T44" fmla="*/ 1163 w 2505"/>
                <a:gd name="T45" fmla="*/ 384 h 384"/>
                <a:gd name="T46" fmla="*/ 1426 w 2505"/>
                <a:gd name="T47" fmla="*/ 214 h 384"/>
                <a:gd name="T48" fmla="*/ 1582 w 2505"/>
                <a:gd name="T49" fmla="*/ 168 h 384"/>
                <a:gd name="T50" fmla="*/ 1426 w 2505"/>
                <a:gd name="T51" fmla="*/ 54 h 384"/>
                <a:gd name="T52" fmla="*/ 1595 w 2505"/>
                <a:gd name="T53" fmla="*/ 7 h 384"/>
                <a:gd name="T54" fmla="*/ 1376 w 2505"/>
                <a:gd name="T55" fmla="*/ 378 h 384"/>
                <a:gd name="T56" fmla="*/ 1598 w 2505"/>
                <a:gd name="T57" fmla="*/ 331 h 384"/>
                <a:gd name="T58" fmla="*/ 1776 w 2505"/>
                <a:gd name="T59" fmla="*/ 384 h 384"/>
                <a:gd name="T60" fmla="*/ 1779 w 2505"/>
                <a:gd name="T61" fmla="*/ 166 h 384"/>
                <a:gd name="T62" fmla="*/ 1769 w 2505"/>
                <a:gd name="T63" fmla="*/ 48 h 384"/>
                <a:gd name="T64" fmla="*/ 1894 w 2505"/>
                <a:gd name="T65" fmla="*/ 81 h 384"/>
                <a:gd name="T66" fmla="*/ 1652 w 2505"/>
                <a:gd name="T67" fmla="*/ 105 h 384"/>
                <a:gd name="T68" fmla="*/ 1856 w 2505"/>
                <a:gd name="T69" fmla="*/ 279 h 384"/>
                <a:gd name="T70" fmla="*/ 1679 w 2505"/>
                <a:gd name="T71" fmla="*/ 269 h 384"/>
                <a:gd name="T72" fmla="*/ 1776 w 2505"/>
                <a:gd name="T73" fmla="*/ 384 h 384"/>
                <a:gd name="T74" fmla="*/ 1919 w 2505"/>
                <a:gd name="T75" fmla="*/ 7 h 384"/>
                <a:gd name="T76" fmla="*/ 2028 w 2505"/>
                <a:gd name="T77" fmla="*/ 54 h 384"/>
                <a:gd name="T78" fmla="*/ 2077 w 2505"/>
                <a:gd name="T79" fmla="*/ 378 h 384"/>
                <a:gd name="T80" fmla="*/ 2187 w 2505"/>
                <a:gd name="T81" fmla="*/ 54 h 384"/>
                <a:gd name="T82" fmla="*/ 2452 w 2505"/>
                <a:gd name="T83" fmla="*/ 378 h 384"/>
                <a:gd name="T84" fmla="*/ 2366 w 2505"/>
                <a:gd name="T85" fmla="*/ 7 h 384"/>
                <a:gd name="T86" fmla="*/ 2173 w 2505"/>
                <a:gd name="T87" fmla="*/ 378 h 384"/>
                <a:gd name="T88" fmla="*/ 2255 w 2505"/>
                <a:gd name="T89" fmla="*/ 295 h 384"/>
                <a:gd name="T90" fmla="*/ 2452 w 2505"/>
                <a:gd name="T91" fmla="*/ 378 h 384"/>
                <a:gd name="T92" fmla="*/ 2338 w 2505"/>
                <a:gd name="T93" fmla="*/ 66 h 384"/>
                <a:gd name="T94" fmla="*/ 2272 w 2505"/>
                <a:gd name="T95" fmla="*/ 2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5" h="384">
                  <a:moveTo>
                    <a:pt x="49" y="331"/>
                  </a:moveTo>
                  <a:lnTo>
                    <a:pt x="49" y="214"/>
                  </a:lnTo>
                  <a:lnTo>
                    <a:pt x="205" y="214"/>
                  </a:lnTo>
                  <a:lnTo>
                    <a:pt x="205" y="168"/>
                  </a:lnTo>
                  <a:lnTo>
                    <a:pt x="49" y="168"/>
                  </a:lnTo>
                  <a:lnTo>
                    <a:pt x="49" y="54"/>
                  </a:lnTo>
                  <a:lnTo>
                    <a:pt x="218" y="54"/>
                  </a:lnTo>
                  <a:lnTo>
                    <a:pt x="218" y="7"/>
                  </a:lnTo>
                  <a:lnTo>
                    <a:pt x="0" y="7"/>
                  </a:lnTo>
                  <a:lnTo>
                    <a:pt x="0" y="378"/>
                  </a:lnTo>
                  <a:lnTo>
                    <a:pt x="221" y="378"/>
                  </a:lnTo>
                  <a:lnTo>
                    <a:pt x="221" y="331"/>
                  </a:lnTo>
                  <a:lnTo>
                    <a:pt x="49" y="331"/>
                  </a:lnTo>
                  <a:close/>
                  <a:moveTo>
                    <a:pt x="510" y="7"/>
                  </a:moveTo>
                  <a:lnTo>
                    <a:pt x="510" y="283"/>
                  </a:lnTo>
                  <a:lnTo>
                    <a:pt x="320" y="7"/>
                  </a:lnTo>
                  <a:lnTo>
                    <a:pt x="280" y="7"/>
                  </a:lnTo>
                  <a:lnTo>
                    <a:pt x="280" y="378"/>
                  </a:lnTo>
                  <a:lnTo>
                    <a:pt x="329" y="378"/>
                  </a:lnTo>
                  <a:lnTo>
                    <a:pt x="329" y="101"/>
                  </a:lnTo>
                  <a:lnTo>
                    <a:pt x="520" y="378"/>
                  </a:lnTo>
                  <a:lnTo>
                    <a:pt x="559" y="378"/>
                  </a:lnTo>
                  <a:lnTo>
                    <a:pt x="559" y="7"/>
                  </a:lnTo>
                  <a:lnTo>
                    <a:pt x="510" y="7"/>
                  </a:lnTo>
                  <a:close/>
                  <a:moveTo>
                    <a:pt x="813" y="384"/>
                  </a:moveTo>
                  <a:cubicBezTo>
                    <a:pt x="882" y="384"/>
                    <a:pt x="942" y="348"/>
                    <a:pt x="973" y="294"/>
                  </a:cubicBezTo>
                  <a:lnTo>
                    <a:pt x="930" y="270"/>
                  </a:lnTo>
                  <a:cubicBezTo>
                    <a:pt x="909" y="310"/>
                    <a:pt x="864" y="336"/>
                    <a:pt x="813" y="336"/>
                  </a:cubicBezTo>
                  <a:cubicBezTo>
                    <a:pt x="726" y="336"/>
                    <a:pt x="668" y="273"/>
                    <a:pt x="668" y="192"/>
                  </a:cubicBezTo>
                  <a:cubicBezTo>
                    <a:pt x="668" y="111"/>
                    <a:pt x="726" y="48"/>
                    <a:pt x="813" y="48"/>
                  </a:cubicBezTo>
                  <a:cubicBezTo>
                    <a:pt x="864" y="48"/>
                    <a:pt x="909" y="74"/>
                    <a:pt x="930" y="115"/>
                  </a:cubicBezTo>
                  <a:lnTo>
                    <a:pt x="973" y="90"/>
                  </a:lnTo>
                  <a:cubicBezTo>
                    <a:pt x="941" y="36"/>
                    <a:pt x="881" y="0"/>
                    <a:pt x="813" y="0"/>
                  </a:cubicBezTo>
                  <a:cubicBezTo>
                    <a:pt x="700" y="0"/>
                    <a:pt x="619" y="85"/>
                    <a:pt x="619" y="192"/>
                  </a:cubicBezTo>
                  <a:cubicBezTo>
                    <a:pt x="619" y="299"/>
                    <a:pt x="700" y="384"/>
                    <a:pt x="813" y="384"/>
                  </a:cubicBezTo>
                  <a:close/>
                  <a:moveTo>
                    <a:pt x="1163" y="384"/>
                  </a:moveTo>
                  <a:cubicBezTo>
                    <a:pt x="1244" y="384"/>
                    <a:pt x="1301" y="334"/>
                    <a:pt x="1301" y="253"/>
                  </a:cubicBezTo>
                  <a:lnTo>
                    <a:pt x="1301" y="7"/>
                  </a:lnTo>
                  <a:lnTo>
                    <a:pt x="1253" y="7"/>
                  </a:lnTo>
                  <a:lnTo>
                    <a:pt x="1253" y="251"/>
                  </a:lnTo>
                  <a:cubicBezTo>
                    <a:pt x="1253" y="302"/>
                    <a:pt x="1222" y="336"/>
                    <a:pt x="1163" y="336"/>
                  </a:cubicBezTo>
                  <a:cubicBezTo>
                    <a:pt x="1103" y="336"/>
                    <a:pt x="1073" y="302"/>
                    <a:pt x="1073" y="251"/>
                  </a:cubicBezTo>
                  <a:lnTo>
                    <a:pt x="1073" y="7"/>
                  </a:lnTo>
                  <a:lnTo>
                    <a:pt x="1023" y="7"/>
                  </a:lnTo>
                  <a:lnTo>
                    <a:pt x="1023" y="253"/>
                  </a:lnTo>
                  <a:cubicBezTo>
                    <a:pt x="1023" y="334"/>
                    <a:pt x="1082" y="384"/>
                    <a:pt x="1163" y="384"/>
                  </a:cubicBezTo>
                  <a:close/>
                  <a:moveTo>
                    <a:pt x="1426" y="331"/>
                  </a:moveTo>
                  <a:lnTo>
                    <a:pt x="1426" y="214"/>
                  </a:lnTo>
                  <a:lnTo>
                    <a:pt x="1582" y="214"/>
                  </a:lnTo>
                  <a:lnTo>
                    <a:pt x="1582" y="168"/>
                  </a:lnTo>
                  <a:lnTo>
                    <a:pt x="1426" y="168"/>
                  </a:lnTo>
                  <a:lnTo>
                    <a:pt x="1426" y="54"/>
                  </a:lnTo>
                  <a:lnTo>
                    <a:pt x="1595" y="54"/>
                  </a:lnTo>
                  <a:lnTo>
                    <a:pt x="1595" y="7"/>
                  </a:lnTo>
                  <a:lnTo>
                    <a:pt x="1376" y="7"/>
                  </a:lnTo>
                  <a:lnTo>
                    <a:pt x="1376" y="378"/>
                  </a:lnTo>
                  <a:lnTo>
                    <a:pt x="1598" y="378"/>
                  </a:lnTo>
                  <a:lnTo>
                    <a:pt x="1598" y="331"/>
                  </a:lnTo>
                  <a:lnTo>
                    <a:pt x="1426" y="331"/>
                  </a:lnTo>
                  <a:close/>
                  <a:moveTo>
                    <a:pt x="1776" y="384"/>
                  </a:moveTo>
                  <a:cubicBezTo>
                    <a:pt x="1852" y="384"/>
                    <a:pt x="1905" y="343"/>
                    <a:pt x="1905" y="278"/>
                  </a:cubicBezTo>
                  <a:cubicBezTo>
                    <a:pt x="1905" y="207"/>
                    <a:pt x="1844" y="188"/>
                    <a:pt x="1779" y="166"/>
                  </a:cubicBezTo>
                  <a:cubicBezTo>
                    <a:pt x="1727" y="150"/>
                    <a:pt x="1701" y="137"/>
                    <a:pt x="1701" y="103"/>
                  </a:cubicBezTo>
                  <a:cubicBezTo>
                    <a:pt x="1701" y="69"/>
                    <a:pt x="1729" y="48"/>
                    <a:pt x="1769" y="48"/>
                  </a:cubicBezTo>
                  <a:cubicBezTo>
                    <a:pt x="1813" y="48"/>
                    <a:pt x="1839" y="73"/>
                    <a:pt x="1853" y="105"/>
                  </a:cubicBezTo>
                  <a:lnTo>
                    <a:pt x="1894" y="81"/>
                  </a:lnTo>
                  <a:cubicBezTo>
                    <a:pt x="1873" y="35"/>
                    <a:pt x="1829" y="0"/>
                    <a:pt x="1769" y="0"/>
                  </a:cubicBezTo>
                  <a:cubicBezTo>
                    <a:pt x="1707" y="0"/>
                    <a:pt x="1652" y="38"/>
                    <a:pt x="1652" y="105"/>
                  </a:cubicBezTo>
                  <a:cubicBezTo>
                    <a:pt x="1652" y="174"/>
                    <a:pt x="1709" y="192"/>
                    <a:pt x="1769" y="211"/>
                  </a:cubicBezTo>
                  <a:cubicBezTo>
                    <a:pt x="1823" y="228"/>
                    <a:pt x="1856" y="241"/>
                    <a:pt x="1856" y="279"/>
                  </a:cubicBezTo>
                  <a:cubicBezTo>
                    <a:pt x="1856" y="313"/>
                    <a:pt x="1830" y="336"/>
                    <a:pt x="1778" y="336"/>
                  </a:cubicBezTo>
                  <a:cubicBezTo>
                    <a:pt x="1724" y="336"/>
                    <a:pt x="1692" y="310"/>
                    <a:pt x="1679" y="269"/>
                  </a:cubicBezTo>
                  <a:lnTo>
                    <a:pt x="1636" y="293"/>
                  </a:lnTo>
                  <a:cubicBezTo>
                    <a:pt x="1656" y="349"/>
                    <a:pt x="1706" y="384"/>
                    <a:pt x="1776" y="384"/>
                  </a:cubicBezTo>
                  <a:close/>
                  <a:moveTo>
                    <a:pt x="2187" y="7"/>
                  </a:moveTo>
                  <a:lnTo>
                    <a:pt x="1919" y="7"/>
                  </a:lnTo>
                  <a:lnTo>
                    <a:pt x="1919" y="54"/>
                  </a:lnTo>
                  <a:lnTo>
                    <a:pt x="2028" y="54"/>
                  </a:lnTo>
                  <a:lnTo>
                    <a:pt x="2028" y="378"/>
                  </a:lnTo>
                  <a:lnTo>
                    <a:pt x="2077" y="378"/>
                  </a:lnTo>
                  <a:lnTo>
                    <a:pt x="2077" y="54"/>
                  </a:lnTo>
                  <a:lnTo>
                    <a:pt x="2187" y="54"/>
                  </a:lnTo>
                  <a:lnTo>
                    <a:pt x="2187" y="7"/>
                  </a:lnTo>
                  <a:close/>
                  <a:moveTo>
                    <a:pt x="2452" y="378"/>
                  </a:moveTo>
                  <a:lnTo>
                    <a:pt x="2505" y="378"/>
                  </a:lnTo>
                  <a:lnTo>
                    <a:pt x="2366" y="7"/>
                  </a:lnTo>
                  <a:lnTo>
                    <a:pt x="2311" y="7"/>
                  </a:lnTo>
                  <a:lnTo>
                    <a:pt x="2173" y="378"/>
                  </a:lnTo>
                  <a:lnTo>
                    <a:pt x="2225" y="378"/>
                  </a:lnTo>
                  <a:lnTo>
                    <a:pt x="2255" y="295"/>
                  </a:lnTo>
                  <a:lnTo>
                    <a:pt x="2422" y="295"/>
                  </a:lnTo>
                  <a:lnTo>
                    <a:pt x="2452" y="378"/>
                  </a:lnTo>
                  <a:close/>
                  <a:moveTo>
                    <a:pt x="2272" y="248"/>
                  </a:moveTo>
                  <a:lnTo>
                    <a:pt x="2338" y="66"/>
                  </a:lnTo>
                  <a:lnTo>
                    <a:pt x="2405" y="248"/>
                  </a:lnTo>
                  <a:lnTo>
                    <a:pt x="2272" y="24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11" name="Rectangle 14"/>
            <p:cNvSpPr>
              <a:spLocks noChangeArrowheads="1"/>
            </p:cNvSpPr>
            <p:nvPr/>
          </p:nvSpPr>
          <p:spPr bwMode="auto">
            <a:xfrm>
              <a:off x="5307733" y="2595715"/>
              <a:ext cx="170009" cy="1734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112" name="Freeform 15"/>
            <p:cNvSpPr>
              <a:spLocks noEditPoints="1"/>
            </p:cNvSpPr>
            <p:nvPr/>
          </p:nvSpPr>
          <p:spPr bwMode="auto">
            <a:xfrm>
              <a:off x="5549866" y="2612887"/>
              <a:ext cx="1214101" cy="152835"/>
            </a:xfrm>
            <a:custGeom>
              <a:avLst/>
              <a:gdLst>
                <a:gd name="T0" fmla="*/ 274 w 3115"/>
                <a:gd name="T1" fmla="*/ 378 h 384"/>
                <a:gd name="T2" fmla="*/ 264 w 3115"/>
                <a:gd name="T3" fmla="*/ 122 h 384"/>
                <a:gd name="T4" fmla="*/ 0 w 3115"/>
                <a:gd name="T5" fmla="*/ 7 h 384"/>
                <a:gd name="T6" fmla="*/ 49 w 3115"/>
                <a:gd name="T7" fmla="*/ 378 h 384"/>
                <a:gd name="T8" fmla="*/ 137 w 3115"/>
                <a:gd name="T9" fmla="*/ 236 h 384"/>
                <a:gd name="T10" fmla="*/ 49 w 3115"/>
                <a:gd name="T11" fmla="*/ 53 h 384"/>
                <a:gd name="T12" fmla="*/ 214 w 3115"/>
                <a:gd name="T13" fmla="*/ 122 h 384"/>
                <a:gd name="T14" fmla="*/ 49 w 3115"/>
                <a:gd name="T15" fmla="*/ 191 h 384"/>
                <a:gd name="T16" fmla="*/ 373 w 3115"/>
                <a:gd name="T17" fmla="*/ 331 h 384"/>
                <a:gd name="T18" fmla="*/ 529 w 3115"/>
                <a:gd name="T19" fmla="*/ 214 h 384"/>
                <a:gd name="T20" fmla="*/ 373 w 3115"/>
                <a:gd name="T21" fmla="*/ 168 h 384"/>
                <a:gd name="T22" fmla="*/ 542 w 3115"/>
                <a:gd name="T23" fmla="*/ 54 h 384"/>
                <a:gd name="T24" fmla="*/ 323 w 3115"/>
                <a:gd name="T25" fmla="*/ 7 h 384"/>
                <a:gd name="T26" fmla="*/ 545 w 3115"/>
                <a:gd name="T27" fmla="*/ 378 h 384"/>
                <a:gd name="T28" fmla="*/ 373 w 3115"/>
                <a:gd name="T29" fmla="*/ 331 h 384"/>
                <a:gd name="T30" fmla="*/ 852 w 3115"/>
                <a:gd name="T31" fmla="*/ 278 h 384"/>
                <a:gd name="T32" fmla="*/ 648 w 3115"/>
                <a:gd name="T33" fmla="*/ 103 h 384"/>
                <a:gd name="T34" fmla="*/ 800 w 3115"/>
                <a:gd name="T35" fmla="*/ 105 h 384"/>
                <a:gd name="T36" fmla="*/ 716 w 3115"/>
                <a:gd name="T37" fmla="*/ 0 h 384"/>
                <a:gd name="T38" fmla="*/ 716 w 3115"/>
                <a:gd name="T39" fmla="*/ 211 h 384"/>
                <a:gd name="T40" fmla="*/ 725 w 3115"/>
                <a:gd name="T41" fmla="*/ 336 h 384"/>
                <a:gd name="T42" fmla="*/ 583 w 3115"/>
                <a:gd name="T43" fmla="*/ 293 h 384"/>
                <a:gd name="T44" fmla="*/ 1044 w 3115"/>
                <a:gd name="T45" fmla="*/ 384 h 384"/>
                <a:gd name="T46" fmla="*/ 1183 w 3115"/>
                <a:gd name="T47" fmla="*/ 7 h 384"/>
                <a:gd name="T48" fmla="*/ 1134 w 3115"/>
                <a:gd name="T49" fmla="*/ 251 h 384"/>
                <a:gd name="T50" fmla="*/ 954 w 3115"/>
                <a:gd name="T51" fmla="*/ 251 h 384"/>
                <a:gd name="T52" fmla="*/ 905 w 3115"/>
                <a:gd name="T53" fmla="*/ 7 h 384"/>
                <a:gd name="T54" fmla="*/ 1044 w 3115"/>
                <a:gd name="T55" fmla="*/ 384 h 384"/>
                <a:gd name="T56" fmla="*/ 1307 w 3115"/>
                <a:gd name="T57" fmla="*/ 7 h 384"/>
                <a:gd name="T58" fmla="*/ 1258 w 3115"/>
                <a:gd name="T59" fmla="*/ 378 h 384"/>
                <a:gd name="T60" fmla="*/ 1467 w 3115"/>
                <a:gd name="T61" fmla="*/ 331 h 384"/>
                <a:gd name="T62" fmla="*/ 1716 w 3115"/>
                <a:gd name="T63" fmla="*/ 7 h 384"/>
                <a:gd name="T64" fmla="*/ 1448 w 3115"/>
                <a:gd name="T65" fmla="*/ 54 h 384"/>
                <a:gd name="T66" fmla="*/ 1557 w 3115"/>
                <a:gd name="T67" fmla="*/ 378 h 384"/>
                <a:gd name="T68" fmla="*/ 1606 w 3115"/>
                <a:gd name="T69" fmla="*/ 54 h 384"/>
                <a:gd name="T70" fmla="*/ 1716 w 3115"/>
                <a:gd name="T71" fmla="*/ 7 h 384"/>
                <a:gd name="T72" fmla="*/ 2034 w 3115"/>
                <a:gd name="T73" fmla="*/ 378 h 384"/>
                <a:gd name="T74" fmla="*/ 1840 w 3115"/>
                <a:gd name="T75" fmla="*/ 7 h 384"/>
                <a:gd name="T76" fmla="*/ 1754 w 3115"/>
                <a:gd name="T77" fmla="*/ 378 h 384"/>
                <a:gd name="T78" fmla="*/ 1951 w 3115"/>
                <a:gd name="T79" fmla="*/ 295 h 384"/>
                <a:gd name="T80" fmla="*/ 1801 w 3115"/>
                <a:gd name="T81" fmla="*/ 248 h 384"/>
                <a:gd name="T82" fmla="*/ 1934 w 3115"/>
                <a:gd name="T83" fmla="*/ 248 h 384"/>
                <a:gd name="T84" fmla="*/ 2222 w 3115"/>
                <a:gd name="T85" fmla="*/ 7 h 384"/>
                <a:gd name="T86" fmla="*/ 2078 w 3115"/>
                <a:gd name="T87" fmla="*/ 378 h 384"/>
                <a:gd name="T88" fmla="*/ 2398 w 3115"/>
                <a:gd name="T89" fmla="*/ 192 h 384"/>
                <a:gd name="T90" fmla="*/ 2222 w 3115"/>
                <a:gd name="T91" fmla="*/ 331 h 384"/>
                <a:gd name="T92" fmla="*/ 2127 w 3115"/>
                <a:gd name="T93" fmla="*/ 54 h 384"/>
                <a:gd name="T94" fmla="*/ 2351 w 3115"/>
                <a:gd name="T95" fmla="*/ 192 h 384"/>
                <a:gd name="T96" fmla="*/ 2630 w 3115"/>
                <a:gd name="T97" fmla="*/ 384 h 384"/>
                <a:gd name="T98" fmla="*/ 2630 w 3115"/>
                <a:gd name="T99" fmla="*/ 0 h 384"/>
                <a:gd name="T100" fmla="*/ 2630 w 3115"/>
                <a:gd name="T101" fmla="*/ 384 h 384"/>
                <a:gd name="T102" fmla="*/ 2487 w 3115"/>
                <a:gd name="T103" fmla="*/ 192 h 384"/>
                <a:gd name="T104" fmla="*/ 2772 w 3115"/>
                <a:gd name="T105" fmla="*/ 192 h 384"/>
                <a:gd name="T106" fmla="*/ 2987 w 3115"/>
                <a:gd name="T107" fmla="*/ 384 h 384"/>
                <a:gd name="T108" fmla="*/ 2990 w 3115"/>
                <a:gd name="T109" fmla="*/ 166 h 384"/>
                <a:gd name="T110" fmla="*/ 2979 w 3115"/>
                <a:gd name="T111" fmla="*/ 48 h 384"/>
                <a:gd name="T112" fmla="*/ 3105 w 3115"/>
                <a:gd name="T113" fmla="*/ 81 h 384"/>
                <a:gd name="T114" fmla="*/ 2863 w 3115"/>
                <a:gd name="T115" fmla="*/ 105 h 384"/>
                <a:gd name="T116" fmla="*/ 3067 w 3115"/>
                <a:gd name="T117" fmla="*/ 279 h 384"/>
                <a:gd name="T118" fmla="*/ 2889 w 3115"/>
                <a:gd name="T119" fmla="*/ 269 h 384"/>
                <a:gd name="T120" fmla="*/ 2987 w 3115"/>
                <a:gd name="T12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5" h="384">
                  <a:moveTo>
                    <a:pt x="220" y="378"/>
                  </a:moveTo>
                  <a:lnTo>
                    <a:pt x="274" y="378"/>
                  </a:lnTo>
                  <a:lnTo>
                    <a:pt x="187" y="229"/>
                  </a:lnTo>
                  <a:cubicBezTo>
                    <a:pt x="231" y="214"/>
                    <a:pt x="264" y="171"/>
                    <a:pt x="264" y="122"/>
                  </a:cubicBezTo>
                  <a:cubicBezTo>
                    <a:pt x="264" y="59"/>
                    <a:pt x="212" y="7"/>
                    <a:pt x="148" y="7"/>
                  </a:cubicBezTo>
                  <a:lnTo>
                    <a:pt x="0" y="7"/>
                  </a:lnTo>
                  <a:lnTo>
                    <a:pt x="0" y="378"/>
                  </a:lnTo>
                  <a:lnTo>
                    <a:pt x="49" y="378"/>
                  </a:lnTo>
                  <a:lnTo>
                    <a:pt x="49" y="236"/>
                  </a:lnTo>
                  <a:lnTo>
                    <a:pt x="137" y="236"/>
                  </a:lnTo>
                  <a:lnTo>
                    <a:pt x="220" y="378"/>
                  </a:lnTo>
                  <a:close/>
                  <a:moveTo>
                    <a:pt x="49" y="53"/>
                  </a:moveTo>
                  <a:lnTo>
                    <a:pt x="148" y="53"/>
                  </a:lnTo>
                  <a:cubicBezTo>
                    <a:pt x="185" y="53"/>
                    <a:pt x="214" y="84"/>
                    <a:pt x="214" y="122"/>
                  </a:cubicBezTo>
                  <a:cubicBezTo>
                    <a:pt x="214" y="160"/>
                    <a:pt x="185" y="191"/>
                    <a:pt x="148" y="191"/>
                  </a:cubicBezTo>
                  <a:lnTo>
                    <a:pt x="49" y="191"/>
                  </a:lnTo>
                  <a:lnTo>
                    <a:pt x="49" y="53"/>
                  </a:lnTo>
                  <a:close/>
                  <a:moveTo>
                    <a:pt x="373" y="331"/>
                  </a:moveTo>
                  <a:lnTo>
                    <a:pt x="373" y="214"/>
                  </a:lnTo>
                  <a:lnTo>
                    <a:pt x="529" y="214"/>
                  </a:lnTo>
                  <a:lnTo>
                    <a:pt x="529" y="168"/>
                  </a:lnTo>
                  <a:lnTo>
                    <a:pt x="373" y="168"/>
                  </a:lnTo>
                  <a:lnTo>
                    <a:pt x="373" y="54"/>
                  </a:lnTo>
                  <a:lnTo>
                    <a:pt x="542" y="54"/>
                  </a:lnTo>
                  <a:lnTo>
                    <a:pt x="542" y="7"/>
                  </a:lnTo>
                  <a:lnTo>
                    <a:pt x="323" y="7"/>
                  </a:lnTo>
                  <a:lnTo>
                    <a:pt x="323" y="378"/>
                  </a:lnTo>
                  <a:lnTo>
                    <a:pt x="545" y="378"/>
                  </a:lnTo>
                  <a:lnTo>
                    <a:pt x="545" y="331"/>
                  </a:lnTo>
                  <a:lnTo>
                    <a:pt x="373" y="331"/>
                  </a:lnTo>
                  <a:close/>
                  <a:moveTo>
                    <a:pt x="723" y="384"/>
                  </a:moveTo>
                  <a:cubicBezTo>
                    <a:pt x="799" y="384"/>
                    <a:pt x="852" y="343"/>
                    <a:pt x="852" y="278"/>
                  </a:cubicBezTo>
                  <a:cubicBezTo>
                    <a:pt x="852" y="207"/>
                    <a:pt x="791" y="188"/>
                    <a:pt x="726" y="166"/>
                  </a:cubicBezTo>
                  <a:cubicBezTo>
                    <a:pt x="674" y="150"/>
                    <a:pt x="648" y="137"/>
                    <a:pt x="648" y="103"/>
                  </a:cubicBezTo>
                  <a:cubicBezTo>
                    <a:pt x="648" y="69"/>
                    <a:pt x="676" y="48"/>
                    <a:pt x="716" y="48"/>
                  </a:cubicBezTo>
                  <a:cubicBezTo>
                    <a:pt x="761" y="48"/>
                    <a:pt x="786" y="73"/>
                    <a:pt x="800" y="105"/>
                  </a:cubicBezTo>
                  <a:lnTo>
                    <a:pt x="841" y="81"/>
                  </a:lnTo>
                  <a:cubicBezTo>
                    <a:pt x="820" y="35"/>
                    <a:pt x="776" y="0"/>
                    <a:pt x="716" y="0"/>
                  </a:cubicBezTo>
                  <a:cubicBezTo>
                    <a:pt x="654" y="0"/>
                    <a:pt x="599" y="38"/>
                    <a:pt x="599" y="105"/>
                  </a:cubicBezTo>
                  <a:cubicBezTo>
                    <a:pt x="599" y="174"/>
                    <a:pt x="656" y="192"/>
                    <a:pt x="716" y="211"/>
                  </a:cubicBezTo>
                  <a:cubicBezTo>
                    <a:pt x="770" y="228"/>
                    <a:pt x="803" y="241"/>
                    <a:pt x="803" y="279"/>
                  </a:cubicBezTo>
                  <a:cubicBezTo>
                    <a:pt x="803" y="313"/>
                    <a:pt x="777" y="336"/>
                    <a:pt x="725" y="336"/>
                  </a:cubicBezTo>
                  <a:cubicBezTo>
                    <a:pt x="671" y="336"/>
                    <a:pt x="639" y="310"/>
                    <a:pt x="626" y="269"/>
                  </a:cubicBezTo>
                  <a:lnTo>
                    <a:pt x="583" y="293"/>
                  </a:lnTo>
                  <a:cubicBezTo>
                    <a:pt x="603" y="349"/>
                    <a:pt x="653" y="384"/>
                    <a:pt x="723" y="384"/>
                  </a:cubicBezTo>
                  <a:close/>
                  <a:moveTo>
                    <a:pt x="1044" y="384"/>
                  </a:moveTo>
                  <a:cubicBezTo>
                    <a:pt x="1125" y="384"/>
                    <a:pt x="1183" y="334"/>
                    <a:pt x="1183" y="253"/>
                  </a:cubicBezTo>
                  <a:lnTo>
                    <a:pt x="1183" y="7"/>
                  </a:lnTo>
                  <a:lnTo>
                    <a:pt x="1134" y="7"/>
                  </a:lnTo>
                  <a:lnTo>
                    <a:pt x="1134" y="251"/>
                  </a:lnTo>
                  <a:cubicBezTo>
                    <a:pt x="1134" y="302"/>
                    <a:pt x="1103" y="336"/>
                    <a:pt x="1044" y="336"/>
                  </a:cubicBezTo>
                  <a:cubicBezTo>
                    <a:pt x="985" y="336"/>
                    <a:pt x="954" y="302"/>
                    <a:pt x="954" y="251"/>
                  </a:cubicBezTo>
                  <a:lnTo>
                    <a:pt x="954" y="7"/>
                  </a:lnTo>
                  <a:lnTo>
                    <a:pt x="905" y="7"/>
                  </a:lnTo>
                  <a:lnTo>
                    <a:pt x="905" y="253"/>
                  </a:lnTo>
                  <a:cubicBezTo>
                    <a:pt x="905" y="334"/>
                    <a:pt x="963" y="384"/>
                    <a:pt x="1044" y="384"/>
                  </a:cubicBezTo>
                  <a:close/>
                  <a:moveTo>
                    <a:pt x="1307" y="331"/>
                  </a:moveTo>
                  <a:lnTo>
                    <a:pt x="1307" y="7"/>
                  </a:lnTo>
                  <a:lnTo>
                    <a:pt x="1258" y="7"/>
                  </a:lnTo>
                  <a:lnTo>
                    <a:pt x="1258" y="378"/>
                  </a:lnTo>
                  <a:lnTo>
                    <a:pt x="1467" y="378"/>
                  </a:lnTo>
                  <a:lnTo>
                    <a:pt x="1467" y="331"/>
                  </a:lnTo>
                  <a:lnTo>
                    <a:pt x="1307" y="331"/>
                  </a:lnTo>
                  <a:close/>
                  <a:moveTo>
                    <a:pt x="1716" y="7"/>
                  </a:moveTo>
                  <a:lnTo>
                    <a:pt x="1448" y="7"/>
                  </a:lnTo>
                  <a:lnTo>
                    <a:pt x="1448" y="54"/>
                  </a:lnTo>
                  <a:lnTo>
                    <a:pt x="1557" y="54"/>
                  </a:lnTo>
                  <a:lnTo>
                    <a:pt x="1557" y="378"/>
                  </a:lnTo>
                  <a:lnTo>
                    <a:pt x="1606" y="378"/>
                  </a:lnTo>
                  <a:lnTo>
                    <a:pt x="1606" y="54"/>
                  </a:lnTo>
                  <a:lnTo>
                    <a:pt x="1716" y="54"/>
                  </a:lnTo>
                  <a:lnTo>
                    <a:pt x="1716" y="7"/>
                  </a:lnTo>
                  <a:close/>
                  <a:moveTo>
                    <a:pt x="1981" y="378"/>
                  </a:moveTo>
                  <a:lnTo>
                    <a:pt x="2034" y="378"/>
                  </a:lnTo>
                  <a:lnTo>
                    <a:pt x="1896" y="7"/>
                  </a:lnTo>
                  <a:lnTo>
                    <a:pt x="1840" y="7"/>
                  </a:lnTo>
                  <a:lnTo>
                    <a:pt x="1702" y="378"/>
                  </a:lnTo>
                  <a:lnTo>
                    <a:pt x="1754" y="378"/>
                  </a:lnTo>
                  <a:lnTo>
                    <a:pt x="1784" y="295"/>
                  </a:lnTo>
                  <a:lnTo>
                    <a:pt x="1951" y="295"/>
                  </a:lnTo>
                  <a:lnTo>
                    <a:pt x="1981" y="378"/>
                  </a:lnTo>
                  <a:close/>
                  <a:moveTo>
                    <a:pt x="1801" y="248"/>
                  </a:moveTo>
                  <a:lnTo>
                    <a:pt x="1868" y="66"/>
                  </a:lnTo>
                  <a:lnTo>
                    <a:pt x="1934" y="248"/>
                  </a:lnTo>
                  <a:lnTo>
                    <a:pt x="1801" y="248"/>
                  </a:lnTo>
                  <a:close/>
                  <a:moveTo>
                    <a:pt x="2222" y="7"/>
                  </a:moveTo>
                  <a:lnTo>
                    <a:pt x="2078" y="7"/>
                  </a:lnTo>
                  <a:lnTo>
                    <a:pt x="2078" y="378"/>
                  </a:lnTo>
                  <a:lnTo>
                    <a:pt x="2222" y="378"/>
                  </a:lnTo>
                  <a:cubicBezTo>
                    <a:pt x="2324" y="378"/>
                    <a:pt x="2398" y="295"/>
                    <a:pt x="2398" y="192"/>
                  </a:cubicBezTo>
                  <a:cubicBezTo>
                    <a:pt x="2398" y="90"/>
                    <a:pt x="2324" y="7"/>
                    <a:pt x="2222" y="7"/>
                  </a:cubicBezTo>
                  <a:close/>
                  <a:moveTo>
                    <a:pt x="2222" y="331"/>
                  </a:moveTo>
                  <a:lnTo>
                    <a:pt x="2127" y="331"/>
                  </a:lnTo>
                  <a:lnTo>
                    <a:pt x="2127" y="54"/>
                  </a:lnTo>
                  <a:lnTo>
                    <a:pt x="2222" y="54"/>
                  </a:lnTo>
                  <a:cubicBezTo>
                    <a:pt x="2298" y="54"/>
                    <a:pt x="2351" y="114"/>
                    <a:pt x="2351" y="192"/>
                  </a:cubicBezTo>
                  <a:cubicBezTo>
                    <a:pt x="2351" y="271"/>
                    <a:pt x="2298" y="331"/>
                    <a:pt x="2222" y="331"/>
                  </a:cubicBezTo>
                  <a:close/>
                  <a:moveTo>
                    <a:pt x="2630" y="384"/>
                  </a:moveTo>
                  <a:cubicBezTo>
                    <a:pt x="2737" y="384"/>
                    <a:pt x="2822" y="299"/>
                    <a:pt x="2822" y="192"/>
                  </a:cubicBezTo>
                  <a:cubicBezTo>
                    <a:pt x="2822" y="85"/>
                    <a:pt x="2737" y="0"/>
                    <a:pt x="2630" y="0"/>
                  </a:cubicBezTo>
                  <a:cubicBezTo>
                    <a:pt x="2522" y="0"/>
                    <a:pt x="2438" y="85"/>
                    <a:pt x="2438" y="192"/>
                  </a:cubicBezTo>
                  <a:cubicBezTo>
                    <a:pt x="2438" y="299"/>
                    <a:pt x="2522" y="384"/>
                    <a:pt x="2630" y="384"/>
                  </a:cubicBezTo>
                  <a:close/>
                  <a:moveTo>
                    <a:pt x="2630" y="336"/>
                  </a:moveTo>
                  <a:cubicBezTo>
                    <a:pt x="2549" y="336"/>
                    <a:pt x="2487" y="273"/>
                    <a:pt x="2487" y="192"/>
                  </a:cubicBezTo>
                  <a:cubicBezTo>
                    <a:pt x="2487" y="111"/>
                    <a:pt x="2549" y="48"/>
                    <a:pt x="2630" y="48"/>
                  </a:cubicBezTo>
                  <a:cubicBezTo>
                    <a:pt x="2710" y="48"/>
                    <a:pt x="2772" y="111"/>
                    <a:pt x="2772" y="192"/>
                  </a:cubicBezTo>
                  <a:cubicBezTo>
                    <a:pt x="2772" y="273"/>
                    <a:pt x="2710" y="336"/>
                    <a:pt x="2630" y="336"/>
                  </a:cubicBezTo>
                  <a:close/>
                  <a:moveTo>
                    <a:pt x="2987" y="384"/>
                  </a:moveTo>
                  <a:cubicBezTo>
                    <a:pt x="3063" y="384"/>
                    <a:pt x="3115" y="343"/>
                    <a:pt x="3115" y="278"/>
                  </a:cubicBezTo>
                  <a:cubicBezTo>
                    <a:pt x="3115" y="207"/>
                    <a:pt x="3054" y="188"/>
                    <a:pt x="2990" y="166"/>
                  </a:cubicBezTo>
                  <a:cubicBezTo>
                    <a:pt x="2938" y="150"/>
                    <a:pt x="2912" y="137"/>
                    <a:pt x="2912" y="103"/>
                  </a:cubicBezTo>
                  <a:cubicBezTo>
                    <a:pt x="2912" y="69"/>
                    <a:pt x="2940" y="48"/>
                    <a:pt x="2979" y="48"/>
                  </a:cubicBezTo>
                  <a:cubicBezTo>
                    <a:pt x="3024" y="48"/>
                    <a:pt x="3050" y="73"/>
                    <a:pt x="3063" y="105"/>
                  </a:cubicBezTo>
                  <a:lnTo>
                    <a:pt x="3105" y="81"/>
                  </a:lnTo>
                  <a:cubicBezTo>
                    <a:pt x="3084" y="35"/>
                    <a:pt x="3040" y="0"/>
                    <a:pt x="2979" y="0"/>
                  </a:cubicBezTo>
                  <a:cubicBezTo>
                    <a:pt x="2917" y="0"/>
                    <a:pt x="2863" y="38"/>
                    <a:pt x="2863" y="105"/>
                  </a:cubicBezTo>
                  <a:cubicBezTo>
                    <a:pt x="2863" y="174"/>
                    <a:pt x="2920" y="192"/>
                    <a:pt x="2979" y="211"/>
                  </a:cubicBezTo>
                  <a:cubicBezTo>
                    <a:pt x="3034" y="228"/>
                    <a:pt x="3067" y="241"/>
                    <a:pt x="3067" y="279"/>
                  </a:cubicBezTo>
                  <a:cubicBezTo>
                    <a:pt x="3067" y="313"/>
                    <a:pt x="3041" y="336"/>
                    <a:pt x="2988" y="336"/>
                  </a:cubicBezTo>
                  <a:cubicBezTo>
                    <a:pt x="2934" y="336"/>
                    <a:pt x="2903" y="310"/>
                    <a:pt x="2889" y="269"/>
                  </a:cubicBezTo>
                  <a:lnTo>
                    <a:pt x="2847" y="293"/>
                  </a:lnTo>
                  <a:cubicBezTo>
                    <a:pt x="2867" y="349"/>
                    <a:pt x="2917" y="384"/>
                    <a:pt x="2987" y="38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14" name="Rectángulo 113"/>
          <p:cNvSpPr/>
          <p:nvPr/>
        </p:nvSpPr>
        <p:spPr>
          <a:xfrm>
            <a:off x="1087591" y="6152282"/>
            <a:ext cx="7134984" cy="89255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600" dirty="0" err="1">
                <a:latin typeface="Gilroy" panose="00000500000000000000" pitchFamily="50" charset="0"/>
              </a:rPr>
              <a:t>Preparate</a:t>
            </a:r>
            <a:r>
              <a:rPr lang="es-MX" sz="2600" dirty="0">
                <a:latin typeface="Gilroy" panose="00000500000000000000" pitchFamily="50" charset="0"/>
              </a:rPr>
              <a:t> para </a:t>
            </a:r>
            <a:r>
              <a:rPr lang="es-MX" sz="2600" dirty="0" smtClean="0">
                <a:latin typeface="Gilroy" panose="00000500000000000000" pitchFamily="50" charset="0"/>
              </a:rPr>
              <a:t>participar de </a:t>
            </a:r>
            <a:br>
              <a:rPr lang="es-MX" sz="2600" dirty="0" smtClean="0">
                <a:latin typeface="Gilroy" panose="00000500000000000000" pitchFamily="50" charset="0"/>
              </a:rPr>
            </a:br>
            <a:r>
              <a:rPr lang="es-MX" sz="2600" dirty="0" smtClean="0">
                <a:latin typeface="Gilroy" panose="00000500000000000000" pitchFamily="50" charset="0"/>
              </a:rPr>
              <a:t>la encuesta Great Place to </a:t>
            </a:r>
            <a:r>
              <a:rPr lang="es-MX" sz="2600" dirty="0" err="1" smtClean="0">
                <a:latin typeface="Gilroy" panose="00000500000000000000" pitchFamily="50" charset="0"/>
              </a:rPr>
              <a:t>Work</a:t>
            </a:r>
            <a:r>
              <a:rPr lang="es-MX" sz="2600" dirty="0" smtClean="0">
                <a:latin typeface="Gilroy" panose="00000500000000000000" pitchFamily="50" charset="0"/>
              </a:rPr>
              <a:t>® 2024.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1076929" y="3239730"/>
            <a:ext cx="9087146" cy="279531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ts val="7000"/>
              </a:lnSpc>
            </a:pPr>
            <a:r>
              <a:rPr lang="es-MX" sz="7000" dirty="0" smtClean="0">
                <a:latin typeface="Gilroy SemiBold" panose="00000700000000000000" pitchFamily="50" charset="0"/>
              </a:rPr>
              <a:t>Diseñemos juntos un </a:t>
            </a:r>
            <a:r>
              <a:rPr lang="es-MX" sz="7000" dirty="0" smtClean="0">
                <a:solidFill>
                  <a:srgbClr val="FF0000"/>
                </a:solidFill>
                <a:latin typeface="Gilroy ExtraBold" panose="00000900000000000000" pitchFamily="50" charset="0"/>
              </a:rPr>
              <a:t>Gran Lugar para Trabajar</a:t>
            </a:r>
            <a:endParaRPr lang="es-AR" sz="7000" dirty="0">
              <a:solidFill>
                <a:srgbClr val="FF0000"/>
              </a:solidFill>
              <a:latin typeface="Gilroy ExtraBold" panose="00000900000000000000" pitchFamily="50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541822" y="7403953"/>
            <a:ext cx="9716118" cy="3814144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Rectángulo 4"/>
          <p:cNvSpPr/>
          <p:nvPr/>
        </p:nvSpPr>
        <p:spPr>
          <a:xfrm>
            <a:off x="9577138" y="7402932"/>
            <a:ext cx="677747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4" name="Rectángulo 43"/>
          <p:cNvSpPr/>
          <p:nvPr/>
        </p:nvSpPr>
        <p:spPr>
          <a:xfrm>
            <a:off x="8961429" y="6725185"/>
            <a:ext cx="615709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0" name="Rectángulo 29"/>
          <p:cNvSpPr/>
          <p:nvPr/>
        </p:nvSpPr>
        <p:spPr>
          <a:xfrm>
            <a:off x="8961429" y="11885144"/>
            <a:ext cx="1293456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Rectángulo 30"/>
          <p:cNvSpPr/>
          <p:nvPr/>
        </p:nvSpPr>
        <p:spPr>
          <a:xfrm>
            <a:off x="7062246" y="11977795"/>
            <a:ext cx="1717954" cy="4924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2600" dirty="0" smtClean="0">
                <a:latin typeface="Gilroy" panose="00000500000000000000" pitchFamily="50" charset="0"/>
              </a:rPr>
              <a:t>desde el</a:t>
            </a:r>
            <a:endParaRPr lang="es-AR" sz="2600" b="1" dirty="0">
              <a:solidFill>
                <a:srgbClr val="FF1628"/>
              </a:solidFill>
              <a:latin typeface="Gilroy Bold" panose="00000800000000000000" pitchFamily="50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8961429" y="12809965"/>
            <a:ext cx="1293456" cy="677747"/>
          </a:xfrm>
          <a:prstGeom prst="rect">
            <a:avLst/>
          </a:prstGeom>
          <a:solidFill>
            <a:srgbClr val="FF16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6" name="Rectángulo 35"/>
          <p:cNvSpPr/>
          <p:nvPr/>
        </p:nvSpPr>
        <p:spPr>
          <a:xfrm>
            <a:off x="7062246" y="12904770"/>
            <a:ext cx="1717954" cy="49244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s-MX" sz="2600" dirty="0" smtClean="0">
                <a:latin typeface="Gilroy" panose="00000500000000000000" pitchFamily="50" charset="0"/>
              </a:rPr>
              <a:t>hasta el</a:t>
            </a:r>
            <a:endParaRPr lang="es-AR" sz="2600" b="1" dirty="0">
              <a:solidFill>
                <a:srgbClr val="FF1628"/>
              </a:solidFill>
              <a:latin typeface="Gilroy Bold" panose="00000800000000000000" pitchFamily="50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9052239" y="11903095"/>
            <a:ext cx="1111836" cy="55399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30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30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9052239" y="12831073"/>
            <a:ext cx="1111836" cy="55399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3000" dirty="0" smtClean="0">
                <a:solidFill>
                  <a:schemeClr val="bg1"/>
                </a:solidFill>
                <a:latin typeface="Gilroy Bold" panose="00000800000000000000" pitchFamily="50" charset="0"/>
              </a:rPr>
              <a:t>xx/xx</a:t>
            </a:r>
            <a:endParaRPr lang="es-AR" sz="3000" b="1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539750" y="9088648"/>
            <a:ext cx="9715135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s-MX" sz="2000" dirty="0" smtClean="0">
                <a:latin typeface="Gilroy" panose="00000500000000000000" pitchFamily="50" charset="0"/>
              </a:rPr>
              <a:t>(colocar foto aquí)</a:t>
            </a:r>
            <a:endParaRPr lang="es-AR" sz="2000" b="1" dirty="0">
              <a:latin typeface="Gilroy Bold" panose="00000800000000000000" pitchFamily="50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41822" y="8877065"/>
            <a:ext cx="1184885" cy="6777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1" name="Rectángulo 40"/>
          <p:cNvSpPr/>
          <p:nvPr/>
        </p:nvSpPr>
        <p:spPr>
          <a:xfrm>
            <a:off x="1087590" y="11486099"/>
            <a:ext cx="3858035" cy="240065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s-MX" sz="2500" dirty="0" smtClean="0">
                <a:solidFill>
                  <a:schemeClr val="bg1"/>
                </a:solidFill>
                <a:latin typeface="Gilroy" panose="00000500000000000000" pitchFamily="50" charset="0"/>
              </a:rPr>
              <a:t>Tu voz y tu percepción</a:t>
            </a:r>
            <a:br>
              <a:rPr lang="es-MX" sz="2500" dirty="0" smtClean="0">
                <a:solidFill>
                  <a:schemeClr val="bg1"/>
                </a:solidFill>
                <a:latin typeface="Gilroy" panose="00000500000000000000" pitchFamily="50" charset="0"/>
              </a:rPr>
            </a:br>
            <a:r>
              <a:rPr lang="es-MX" sz="2500" dirty="0" smtClean="0">
                <a:solidFill>
                  <a:schemeClr val="bg1"/>
                </a:solidFill>
                <a:latin typeface="Gilroy" panose="00000500000000000000" pitchFamily="50" charset="0"/>
              </a:rPr>
              <a:t>son nuestro mayor valor.</a:t>
            </a:r>
          </a:p>
          <a:p>
            <a:endParaRPr lang="es-MX" sz="2500" dirty="0">
              <a:solidFill>
                <a:schemeClr val="bg1"/>
              </a:solidFill>
              <a:latin typeface="Gilroy SemiBold" panose="00000700000000000000" pitchFamily="50" charset="0"/>
            </a:endParaRPr>
          </a:p>
          <a:p>
            <a:r>
              <a:rPr lang="es-MX" sz="2500" dirty="0" err="1" smtClean="0">
                <a:solidFill>
                  <a:schemeClr val="bg1"/>
                </a:solidFill>
                <a:latin typeface="Gilroy SemiBold" panose="00000700000000000000" pitchFamily="50" charset="0"/>
              </a:rPr>
              <a:t>Aprovechá</a:t>
            </a:r>
            <a: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 y </a:t>
            </a:r>
            <a:r>
              <a:rPr lang="es-MX" sz="2500" dirty="0" err="1" smtClean="0">
                <a:solidFill>
                  <a:schemeClr val="bg1"/>
                </a:solidFill>
                <a:latin typeface="Gilroy SemiBold" panose="00000700000000000000" pitchFamily="50" charset="0"/>
              </a:rPr>
              <a:t>opiná</a:t>
            </a:r>
            <a: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 </a:t>
            </a:r>
            <a:b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</a:br>
            <a: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para</a:t>
            </a:r>
            <a:r>
              <a:rPr lang="es-MX" sz="2500" dirty="0">
                <a:solidFill>
                  <a:schemeClr val="bg1"/>
                </a:solidFill>
                <a:latin typeface="Gilroy SemiBold" panose="00000700000000000000" pitchFamily="50" charset="0"/>
              </a:rPr>
              <a:t> </a:t>
            </a:r>
            <a: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mejorar el clima </a:t>
            </a:r>
            <a:b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</a:br>
            <a:r>
              <a:rPr lang="es-MX" sz="2500" dirty="0" smtClean="0">
                <a:solidFill>
                  <a:schemeClr val="bg1"/>
                </a:solidFill>
                <a:latin typeface="Gilroy SemiBold" panose="00000700000000000000" pitchFamily="50" charset="0"/>
              </a:rPr>
              <a:t>organizacional.</a:t>
            </a:r>
            <a:endParaRPr lang="es-AR" sz="25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0A9C5957-72E0-DA4F-85C9-2E3030283D83}"/>
              </a:ext>
            </a:extLst>
          </p:cNvPr>
          <p:cNvSpPr txBox="1">
            <a:spLocks/>
          </p:cNvSpPr>
          <p:nvPr/>
        </p:nvSpPr>
        <p:spPr>
          <a:xfrm>
            <a:off x="4775781" y="14219565"/>
            <a:ext cx="5280137" cy="253291"/>
          </a:xfrm>
          <a:prstGeom prst="rect">
            <a:avLst/>
          </a:prstGeom>
          <a:ln>
            <a:noFill/>
          </a:ln>
        </p:spPr>
        <p:txBody>
          <a:bodyPr vert="horz" lIns="0" tIns="91440" rIns="0" bIns="9144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>
                    <a:lumMod val="50000"/>
                  </a:schemeClr>
                </a:solidFill>
                <a:latin typeface="Gilroy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©2024 Great Place To Work® Institute, Inc.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Todos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los</a:t>
            </a:r>
            <a:r>
              <a:rPr lang="en-US" sz="1100" dirty="0" smtClean="0">
                <a:solidFill>
                  <a:schemeClr val="bg1"/>
                </a:solidFill>
                <a:latin typeface="Gilroy" panose="00000500000000000000" pitchFamily="50" charset="0"/>
              </a:rPr>
              <a:t> derechos </a:t>
            </a:r>
            <a:r>
              <a:rPr lang="en-US" sz="1100" dirty="0" err="1" smtClean="0">
                <a:solidFill>
                  <a:schemeClr val="bg1"/>
                </a:solidFill>
                <a:latin typeface="Gilroy" panose="00000500000000000000" pitchFamily="50" charset="0"/>
              </a:rPr>
              <a:t>reservados</a:t>
            </a:r>
            <a:endParaRPr lang="en-US" sz="11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0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3455</TotalTime>
  <Words>42</Words>
  <Application>Microsoft Office PowerPoint</Application>
  <PresentationFormat>Personalizado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Gilroy</vt:lpstr>
      <vt:lpstr>Arial</vt:lpstr>
      <vt:lpstr>Gilroy ExtraBold</vt:lpstr>
      <vt:lpstr>Calibri Light</vt:lpstr>
      <vt:lpstr>Calibri</vt:lpstr>
      <vt:lpstr>Gilroy Bold</vt:lpstr>
      <vt:lpstr>Gilroy SemiBold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36</cp:revision>
  <dcterms:created xsi:type="dcterms:W3CDTF">2019-03-15T21:53:46Z</dcterms:created>
  <dcterms:modified xsi:type="dcterms:W3CDTF">2023-12-12T11:13:34Z</dcterms:modified>
</cp:coreProperties>
</file>