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9" r:id="rId2"/>
    <p:sldId id="260" r:id="rId3"/>
  </p:sldIdLst>
  <p:sldSz cx="9612313" cy="5111750"/>
  <p:notesSz cx="6858000" cy="9144000"/>
  <p:embeddedFontLst>
    <p:embeddedFont>
      <p:font typeface="Calibri Light" panose="020F0302020204030204" pitchFamily="34" charset="0"/>
      <p:regular r:id="rId4"/>
      <p:italic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" userDrawn="1">
          <p15:clr>
            <a:srgbClr val="A4A3A4"/>
          </p15:clr>
        </p15:guide>
        <p15:guide id="2" pos="30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628"/>
    <a:srgbClr val="5CC6D0"/>
    <a:srgbClr val="E25100"/>
    <a:srgbClr val="FFD9C0"/>
    <a:srgbClr val="FF6666"/>
    <a:srgbClr val="221F20"/>
    <a:srgbClr val="174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398" y="82"/>
      </p:cViewPr>
      <p:guideLst>
        <p:guide orient="horz" pos="1610"/>
        <p:guide pos="30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1539" y="836576"/>
            <a:ext cx="7209235" cy="1779646"/>
          </a:xfrm>
        </p:spPr>
        <p:txBody>
          <a:bodyPr anchor="b"/>
          <a:lstStyle>
            <a:lvl1pPr algn="ctr">
              <a:defRPr sz="447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1539" y="2684852"/>
            <a:ext cx="7209235" cy="1234156"/>
          </a:xfrm>
        </p:spPr>
        <p:txBody>
          <a:bodyPr/>
          <a:lstStyle>
            <a:lvl1pPr marL="0" indent="0" algn="ctr">
              <a:buNone/>
              <a:defRPr sz="1789"/>
            </a:lvl1pPr>
            <a:lvl2pPr marL="340797" indent="0" algn="ctr">
              <a:buNone/>
              <a:defRPr sz="1491"/>
            </a:lvl2pPr>
            <a:lvl3pPr marL="681594" indent="0" algn="ctr">
              <a:buNone/>
              <a:defRPr sz="1342"/>
            </a:lvl3pPr>
            <a:lvl4pPr marL="1022391" indent="0" algn="ctr">
              <a:buNone/>
              <a:defRPr sz="1193"/>
            </a:lvl4pPr>
            <a:lvl5pPr marL="1363188" indent="0" algn="ctr">
              <a:buNone/>
              <a:defRPr sz="1193"/>
            </a:lvl5pPr>
            <a:lvl6pPr marL="1703984" indent="0" algn="ctr">
              <a:buNone/>
              <a:defRPr sz="1193"/>
            </a:lvl6pPr>
            <a:lvl7pPr marL="2044781" indent="0" algn="ctr">
              <a:buNone/>
              <a:defRPr sz="1193"/>
            </a:lvl7pPr>
            <a:lvl8pPr marL="2385578" indent="0" algn="ctr">
              <a:buNone/>
              <a:defRPr sz="1193"/>
            </a:lvl8pPr>
            <a:lvl9pPr marL="2726375" indent="0" algn="ctr">
              <a:buNone/>
              <a:defRPr sz="1193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9458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2744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811" y="272153"/>
            <a:ext cx="2072655" cy="433197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847" y="272153"/>
            <a:ext cx="6097811" cy="433197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165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7651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840" y="1274388"/>
            <a:ext cx="8290620" cy="2126346"/>
          </a:xfrm>
        </p:spPr>
        <p:txBody>
          <a:bodyPr anchor="b"/>
          <a:lstStyle>
            <a:lvl1pPr>
              <a:defRPr sz="447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840" y="3420850"/>
            <a:ext cx="8290620" cy="1118195"/>
          </a:xfrm>
        </p:spPr>
        <p:txBody>
          <a:bodyPr/>
          <a:lstStyle>
            <a:lvl1pPr marL="0" indent="0">
              <a:buNone/>
              <a:defRPr sz="1789">
                <a:solidFill>
                  <a:schemeClr val="tx1">
                    <a:tint val="75000"/>
                  </a:schemeClr>
                </a:solidFill>
              </a:defRPr>
            </a:lvl1pPr>
            <a:lvl2pPr marL="340797" indent="0">
              <a:buNone/>
              <a:defRPr sz="1491">
                <a:solidFill>
                  <a:schemeClr val="tx1">
                    <a:tint val="75000"/>
                  </a:schemeClr>
                </a:solidFill>
              </a:defRPr>
            </a:lvl2pPr>
            <a:lvl3pPr marL="681594" indent="0">
              <a:buNone/>
              <a:defRPr sz="1342">
                <a:solidFill>
                  <a:schemeClr val="tx1">
                    <a:tint val="75000"/>
                  </a:schemeClr>
                </a:solidFill>
              </a:defRPr>
            </a:lvl3pPr>
            <a:lvl4pPr marL="1022391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4pPr>
            <a:lvl5pPr marL="1363188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5pPr>
            <a:lvl6pPr marL="1703984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6pPr>
            <a:lvl7pPr marL="2044781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7pPr>
            <a:lvl8pPr marL="2385578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8pPr>
            <a:lvl9pPr marL="2726375" indent="0">
              <a:buNone/>
              <a:defRPr sz="11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4034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847" y="1360767"/>
            <a:ext cx="4085233" cy="324335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233" y="1360767"/>
            <a:ext cx="4085233" cy="324335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3002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8" y="272154"/>
            <a:ext cx="8290620" cy="98803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099" y="1253089"/>
            <a:ext cx="4066459" cy="614120"/>
          </a:xfrm>
        </p:spPr>
        <p:txBody>
          <a:bodyPr anchor="b"/>
          <a:lstStyle>
            <a:lvl1pPr marL="0" indent="0">
              <a:buNone/>
              <a:defRPr sz="1789" b="1"/>
            </a:lvl1pPr>
            <a:lvl2pPr marL="340797" indent="0">
              <a:buNone/>
              <a:defRPr sz="1491" b="1"/>
            </a:lvl2pPr>
            <a:lvl3pPr marL="681594" indent="0">
              <a:buNone/>
              <a:defRPr sz="1342" b="1"/>
            </a:lvl3pPr>
            <a:lvl4pPr marL="1022391" indent="0">
              <a:buNone/>
              <a:defRPr sz="1193" b="1"/>
            </a:lvl4pPr>
            <a:lvl5pPr marL="1363188" indent="0">
              <a:buNone/>
              <a:defRPr sz="1193" b="1"/>
            </a:lvl5pPr>
            <a:lvl6pPr marL="1703984" indent="0">
              <a:buNone/>
              <a:defRPr sz="1193" b="1"/>
            </a:lvl6pPr>
            <a:lvl7pPr marL="2044781" indent="0">
              <a:buNone/>
              <a:defRPr sz="1193" b="1"/>
            </a:lvl7pPr>
            <a:lvl8pPr marL="2385578" indent="0">
              <a:buNone/>
              <a:defRPr sz="1193" b="1"/>
            </a:lvl8pPr>
            <a:lvl9pPr marL="2726375" indent="0">
              <a:buNone/>
              <a:defRPr sz="119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9" y="1867209"/>
            <a:ext cx="4066459" cy="27463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233" y="1253089"/>
            <a:ext cx="4086485" cy="614120"/>
          </a:xfrm>
        </p:spPr>
        <p:txBody>
          <a:bodyPr anchor="b"/>
          <a:lstStyle>
            <a:lvl1pPr marL="0" indent="0">
              <a:buNone/>
              <a:defRPr sz="1789" b="1"/>
            </a:lvl1pPr>
            <a:lvl2pPr marL="340797" indent="0">
              <a:buNone/>
              <a:defRPr sz="1491" b="1"/>
            </a:lvl2pPr>
            <a:lvl3pPr marL="681594" indent="0">
              <a:buNone/>
              <a:defRPr sz="1342" b="1"/>
            </a:lvl3pPr>
            <a:lvl4pPr marL="1022391" indent="0">
              <a:buNone/>
              <a:defRPr sz="1193" b="1"/>
            </a:lvl4pPr>
            <a:lvl5pPr marL="1363188" indent="0">
              <a:buNone/>
              <a:defRPr sz="1193" b="1"/>
            </a:lvl5pPr>
            <a:lvl6pPr marL="1703984" indent="0">
              <a:buNone/>
              <a:defRPr sz="1193" b="1"/>
            </a:lvl6pPr>
            <a:lvl7pPr marL="2044781" indent="0">
              <a:buNone/>
              <a:defRPr sz="1193" b="1"/>
            </a:lvl7pPr>
            <a:lvl8pPr marL="2385578" indent="0">
              <a:buNone/>
              <a:defRPr sz="1193" b="1"/>
            </a:lvl8pPr>
            <a:lvl9pPr marL="2726375" indent="0">
              <a:buNone/>
              <a:defRPr sz="119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233" y="1867209"/>
            <a:ext cx="4086485" cy="27463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4624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588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1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340783"/>
            <a:ext cx="3100221" cy="1192742"/>
          </a:xfrm>
        </p:spPr>
        <p:txBody>
          <a:bodyPr anchor="b"/>
          <a:lstStyle>
            <a:lvl1pPr>
              <a:defRPr sz="238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6485" y="735998"/>
            <a:ext cx="4866233" cy="3632656"/>
          </a:xfrm>
        </p:spPr>
        <p:txBody>
          <a:bodyPr/>
          <a:lstStyle>
            <a:lvl1pPr>
              <a:defRPr sz="2385"/>
            </a:lvl1pPr>
            <a:lvl2pPr>
              <a:defRPr sz="2087"/>
            </a:lvl2pPr>
            <a:lvl3pPr>
              <a:defRPr sz="1789"/>
            </a:lvl3pPr>
            <a:lvl4pPr>
              <a:defRPr sz="1491"/>
            </a:lvl4pPr>
            <a:lvl5pPr>
              <a:defRPr sz="1491"/>
            </a:lvl5pPr>
            <a:lvl6pPr>
              <a:defRPr sz="1491"/>
            </a:lvl6pPr>
            <a:lvl7pPr>
              <a:defRPr sz="1491"/>
            </a:lvl7pPr>
            <a:lvl8pPr>
              <a:defRPr sz="1491"/>
            </a:lvl8pPr>
            <a:lvl9pPr>
              <a:defRPr sz="1491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1533525"/>
            <a:ext cx="3100221" cy="2841045"/>
          </a:xfrm>
        </p:spPr>
        <p:txBody>
          <a:bodyPr/>
          <a:lstStyle>
            <a:lvl1pPr marL="0" indent="0">
              <a:buNone/>
              <a:defRPr sz="1193"/>
            </a:lvl1pPr>
            <a:lvl2pPr marL="340797" indent="0">
              <a:buNone/>
              <a:defRPr sz="1044"/>
            </a:lvl2pPr>
            <a:lvl3pPr marL="681594" indent="0">
              <a:buNone/>
              <a:defRPr sz="894"/>
            </a:lvl3pPr>
            <a:lvl4pPr marL="1022391" indent="0">
              <a:buNone/>
              <a:defRPr sz="745"/>
            </a:lvl4pPr>
            <a:lvl5pPr marL="1363188" indent="0">
              <a:buNone/>
              <a:defRPr sz="745"/>
            </a:lvl5pPr>
            <a:lvl6pPr marL="1703984" indent="0">
              <a:buNone/>
              <a:defRPr sz="745"/>
            </a:lvl6pPr>
            <a:lvl7pPr marL="2044781" indent="0">
              <a:buNone/>
              <a:defRPr sz="745"/>
            </a:lvl7pPr>
            <a:lvl8pPr marL="2385578" indent="0">
              <a:buNone/>
              <a:defRPr sz="745"/>
            </a:lvl8pPr>
            <a:lvl9pPr marL="2726375" indent="0">
              <a:buNone/>
              <a:defRPr sz="745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1644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099" y="340783"/>
            <a:ext cx="3100221" cy="1192742"/>
          </a:xfrm>
        </p:spPr>
        <p:txBody>
          <a:bodyPr anchor="b"/>
          <a:lstStyle>
            <a:lvl1pPr>
              <a:defRPr sz="238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6485" y="735998"/>
            <a:ext cx="4866233" cy="3632656"/>
          </a:xfrm>
        </p:spPr>
        <p:txBody>
          <a:bodyPr anchor="t"/>
          <a:lstStyle>
            <a:lvl1pPr marL="0" indent="0">
              <a:buNone/>
              <a:defRPr sz="2385"/>
            </a:lvl1pPr>
            <a:lvl2pPr marL="340797" indent="0">
              <a:buNone/>
              <a:defRPr sz="2087"/>
            </a:lvl2pPr>
            <a:lvl3pPr marL="681594" indent="0">
              <a:buNone/>
              <a:defRPr sz="1789"/>
            </a:lvl3pPr>
            <a:lvl4pPr marL="1022391" indent="0">
              <a:buNone/>
              <a:defRPr sz="1491"/>
            </a:lvl4pPr>
            <a:lvl5pPr marL="1363188" indent="0">
              <a:buNone/>
              <a:defRPr sz="1491"/>
            </a:lvl5pPr>
            <a:lvl6pPr marL="1703984" indent="0">
              <a:buNone/>
              <a:defRPr sz="1491"/>
            </a:lvl6pPr>
            <a:lvl7pPr marL="2044781" indent="0">
              <a:buNone/>
              <a:defRPr sz="1491"/>
            </a:lvl7pPr>
            <a:lvl8pPr marL="2385578" indent="0">
              <a:buNone/>
              <a:defRPr sz="1491"/>
            </a:lvl8pPr>
            <a:lvl9pPr marL="2726375" indent="0">
              <a:buNone/>
              <a:defRPr sz="1491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099" y="1533525"/>
            <a:ext cx="3100221" cy="2841045"/>
          </a:xfrm>
        </p:spPr>
        <p:txBody>
          <a:bodyPr/>
          <a:lstStyle>
            <a:lvl1pPr marL="0" indent="0">
              <a:buNone/>
              <a:defRPr sz="1193"/>
            </a:lvl1pPr>
            <a:lvl2pPr marL="340797" indent="0">
              <a:buNone/>
              <a:defRPr sz="1044"/>
            </a:lvl2pPr>
            <a:lvl3pPr marL="681594" indent="0">
              <a:buNone/>
              <a:defRPr sz="894"/>
            </a:lvl3pPr>
            <a:lvl4pPr marL="1022391" indent="0">
              <a:buNone/>
              <a:defRPr sz="745"/>
            </a:lvl4pPr>
            <a:lvl5pPr marL="1363188" indent="0">
              <a:buNone/>
              <a:defRPr sz="745"/>
            </a:lvl5pPr>
            <a:lvl6pPr marL="1703984" indent="0">
              <a:buNone/>
              <a:defRPr sz="745"/>
            </a:lvl6pPr>
            <a:lvl7pPr marL="2044781" indent="0">
              <a:buNone/>
              <a:defRPr sz="745"/>
            </a:lvl7pPr>
            <a:lvl8pPr marL="2385578" indent="0">
              <a:buNone/>
              <a:defRPr sz="745"/>
            </a:lvl8pPr>
            <a:lvl9pPr marL="2726375" indent="0">
              <a:buNone/>
              <a:defRPr sz="745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3810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847" y="272154"/>
            <a:ext cx="8290620" cy="988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847" y="1360767"/>
            <a:ext cx="8290620" cy="3243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847" y="4737836"/>
            <a:ext cx="2162770" cy="272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E60C-44D9-4301-A335-D66A65E0E17C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4079" y="4737836"/>
            <a:ext cx="3244156" cy="272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8696" y="4737836"/>
            <a:ext cx="2162770" cy="272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334B8-ECD1-4847-9010-ECA32179E82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0179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1594" rtl="0" eaLnBrk="1" latinLnBrk="0" hangingPunct="1">
        <a:lnSpc>
          <a:spcPct val="90000"/>
        </a:lnSpc>
        <a:spcBef>
          <a:spcPct val="0"/>
        </a:spcBef>
        <a:buNone/>
        <a:defRPr sz="3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0398" indent="-170398" algn="l" defTabSz="681594" rtl="0" eaLnBrk="1" latinLnBrk="0" hangingPunct="1">
        <a:lnSpc>
          <a:spcPct val="90000"/>
        </a:lnSpc>
        <a:spcBef>
          <a:spcPts val="745"/>
        </a:spcBef>
        <a:buFont typeface="Arial" panose="020B0604020202020204" pitchFamily="34" charset="0"/>
        <a:buChar char="•"/>
        <a:defRPr sz="2087" kern="1200">
          <a:solidFill>
            <a:schemeClr val="tx1"/>
          </a:solidFill>
          <a:latin typeface="+mn-lt"/>
          <a:ea typeface="+mn-ea"/>
          <a:cs typeface="+mn-cs"/>
        </a:defRPr>
      </a:lvl1pPr>
      <a:lvl2pPr marL="511195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789" kern="1200">
          <a:solidFill>
            <a:schemeClr val="tx1"/>
          </a:solidFill>
          <a:latin typeface="+mn-lt"/>
          <a:ea typeface="+mn-ea"/>
          <a:cs typeface="+mn-cs"/>
        </a:defRPr>
      </a:lvl2pPr>
      <a:lvl3pPr marL="851992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491" kern="1200">
          <a:solidFill>
            <a:schemeClr val="tx1"/>
          </a:solidFill>
          <a:latin typeface="+mn-lt"/>
          <a:ea typeface="+mn-ea"/>
          <a:cs typeface="+mn-cs"/>
        </a:defRPr>
      </a:lvl3pPr>
      <a:lvl4pPr marL="1192789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4pPr>
      <a:lvl5pPr marL="1533586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5pPr>
      <a:lvl6pPr marL="1874383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6pPr>
      <a:lvl7pPr marL="2215180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7pPr>
      <a:lvl8pPr marL="2555977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8pPr>
      <a:lvl9pPr marL="2896773" indent="-170398" algn="l" defTabSz="681594" rtl="0" eaLnBrk="1" latinLnBrk="0" hangingPunct="1">
        <a:lnSpc>
          <a:spcPct val="90000"/>
        </a:lnSpc>
        <a:spcBef>
          <a:spcPts val="373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1pPr>
      <a:lvl2pPr marL="340797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2pPr>
      <a:lvl3pPr marL="681594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3pPr>
      <a:lvl4pPr marL="1022391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4pPr>
      <a:lvl5pPr marL="1363188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5pPr>
      <a:lvl6pPr marL="1703984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6pPr>
      <a:lvl7pPr marL="2044781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7pPr>
      <a:lvl8pPr marL="2385578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8pPr>
      <a:lvl9pPr marL="2726375" algn="l" defTabSz="681594" rtl="0" eaLnBrk="1" latinLnBrk="0" hangingPunct="1">
        <a:defRPr sz="13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45"/>
          <p:cNvSpPr>
            <a:spLocks noChangeArrowheads="1"/>
          </p:cNvSpPr>
          <p:nvPr/>
        </p:nvSpPr>
        <p:spPr bwMode="auto">
          <a:xfrm>
            <a:off x="-1587" y="-3175"/>
            <a:ext cx="9613900" cy="4953001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9" name="Rectángulo 28"/>
          <p:cNvSpPr/>
          <p:nvPr/>
        </p:nvSpPr>
        <p:spPr>
          <a:xfrm rot="16200000">
            <a:off x="8629815" y="3850205"/>
            <a:ext cx="355299" cy="822800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8" name="Rectángulo 27"/>
          <p:cNvSpPr/>
          <p:nvPr/>
        </p:nvSpPr>
        <p:spPr>
          <a:xfrm rot="16200000">
            <a:off x="6650888" y="3850204"/>
            <a:ext cx="355299" cy="822800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9" name="Rectangle 146"/>
          <p:cNvSpPr>
            <a:spLocks noChangeArrowheads="1"/>
          </p:cNvSpPr>
          <p:nvPr/>
        </p:nvSpPr>
        <p:spPr bwMode="auto">
          <a:xfrm>
            <a:off x="-1587" y="-3175"/>
            <a:ext cx="3554413" cy="4941888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5" name="Rectángulo 24"/>
          <p:cNvSpPr/>
          <p:nvPr/>
        </p:nvSpPr>
        <p:spPr>
          <a:xfrm>
            <a:off x="0" y="0"/>
            <a:ext cx="3558639" cy="3336878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224" name="Grupo 223"/>
          <p:cNvGrpSpPr/>
          <p:nvPr/>
        </p:nvGrpSpPr>
        <p:grpSpPr>
          <a:xfrm>
            <a:off x="3935413" y="379412"/>
            <a:ext cx="1385888" cy="896938"/>
            <a:chOff x="3935413" y="379412"/>
            <a:chExt cx="1385888" cy="896938"/>
          </a:xfrm>
        </p:grpSpPr>
        <p:sp>
          <p:nvSpPr>
            <p:cNvPr id="174" name="Rectangle 171"/>
            <p:cNvSpPr>
              <a:spLocks noChangeArrowheads="1"/>
            </p:cNvSpPr>
            <p:nvPr/>
          </p:nvSpPr>
          <p:spPr bwMode="auto">
            <a:xfrm>
              <a:off x="3946525" y="390525"/>
              <a:ext cx="1365250" cy="876300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75" name="Freeform 172"/>
            <p:cNvSpPr>
              <a:spLocks noEditPoints="1"/>
            </p:cNvSpPr>
            <p:nvPr/>
          </p:nvSpPr>
          <p:spPr bwMode="auto">
            <a:xfrm>
              <a:off x="3935413" y="379412"/>
              <a:ext cx="1385888" cy="896938"/>
            </a:xfrm>
            <a:custGeom>
              <a:avLst/>
              <a:gdLst>
                <a:gd name="T0" fmla="*/ 0 w 3848"/>
                <a:gd name="T1" fmla="*/ 0 h 2487"/>
                <a:gd name="T2" fmla="*/ 0 w 3848"/>
                <a:gd name="T3" fmla="*/ 130 h 2487"/>
                <a:gd name="T4" fmla="*/ 0 w 3848"/>
                <a:gd name="T5" fmla="*/ 470 h 2487"/>
                <a:gd name="T6" fmla="*/ 57 w 3848"/>
                <a:gd name="T7" fmla="*/ 640 h 2487"/>
                <a:gd name="T8" fmla="*/ 57 w 3848"/>
                <a:gd name="T9" fmla="*/ 923 h 2487"/>
                <a:gd name="T10" fmla="*/ 0 w 3848"/>
                <a:gd name="T11" fmla="*/ 1092 h 2487"/>
                <a:gd name="T12" fmla="*/ 0 w 3848"/>
                <a:gd name="T13" fmla="*/ 1149 h 2487"/>
                <a:gd name="T14" fmla="*/ 0 w 3848"/>
                <a:gd name="T15" fmla="*/ 1489 h 2487"/>
                <a:gd name="T16" fmla="*/ 57 w 3848"/>
                <a:gd name="T17" fmla="*/ 1659 h 2487"/>
                <a:gd name="T18" fmla="*/ 57 w 3848"/>
                <a:gd name="T19" fmla="*/ 1942 h 2487"/>
                <a:gd name="T20" fmla="*/ 0 w 3848"/>
                <a:gd name="T21" fmla="*/ 2112 h 2487"/>
                <a:gd name="T22" fmla="*/ 0 w 3848"/>
                <a:gd name="T23" fmla="*/ 2168 h 2487"/>
                <a:gd name="T24" fmla="*/ 78 w 3848"/>
                <a:gd name="T25" fmla="*/ 2487 h 2487"/>
                <a:gd name="T26" fmla="*/ 247 w 3848"/>
                <a:gd name="T27" fmla="*/ 2431 h 2487"/>
                <a:gd name="T28" fmla="*/ 530 w 3848"/>
                <a:gd name="T29" fmla="*/ 2431 h 2487"/>
                <a:gd name="T30" fmla="*/ 700 w 3848"/>
                <a:gd name="T31" fmla="*/ 2487 h 2487"/>
                <a:gd name="T32" fmla="*/ 757 w 3848"/>
                <a:gd name="T33" fmla="*/ 2487 h 2487"/>
                <a:gd name="T34" fmla="*/ 1097 w 3848"/>
                <a:gd name="T35" fmla="*/ 2487 h 2487"/>
                <a:gd name="T36" fmla="*/ 1266 w 3848"/>
                <a:gd name="T37" fmla="*/ 2431 h 2487"/>
                <a:gd name="T38" fmla="*/ 1550 w 3848"/>
                <a:gd name="T39" fmla="*/ 2431 h 2487"/>
                <a:gd name="T40" fmla="*/ 1719 w 3848"/>
                <a:gd name="T41" fmla="*/ 2487 h 2487"/>
                <a:gd name="T42" fmla="*/ 1776 w 3848"/>
                <a:gd name="T43" fmla="*/ 2487 h 2487"/>
                <a:gd name="T44" fmla="*/ 2116 w 3848"/>
                <a:gd name="T45" fmla="*/ 2487 h 2487"/>
                <a:gd name="T46" fmla="*/ 2286 w 3848"/>
                <a:gd name="T47" fmla="*/ 2431 h 2487"/>
                <a:gd name="T48" fmla="*/ 2569 w 3848"/>
                <a:gd name="T49" fmla="*/ 2431 h 2487"/>
                <a:gd name="T50" fmla="*/ 2738 w 3848"/>
                <a:gd name="T51" fmla="*/ 2487 h 2487"/>
                <a:gd name="T52" fmla="*/ 2795 w 3848"/>
                <a:gd name="T53" fmla="*/ 2487 h 2487"/>
                <a:gd name="T54" fmla="*/ 3135 w 3848"/>
                <a:gd name="T55" fmla="*/ 2487 h 2487"/>
                <a:gd name="T56" fmla="*/ 3305 w 3848"/>
                <a:gd name="T57" fmla="*/ 2431 h 2487"/>
                <a:gd name="T58" fmla="*/ 3588 w 3848"/>
                <a:gd name="T59" fmla="*/ 2431 h 2487"/>
                <a:gd name="T60" fmla="*/ 3758 w 3848"/>
                <a:gd name="T61" fmla="*/ 2487 h 2487"/>
                <a:gd name="T62" fmla="*/ 3848 w 3848"/>
                <a:gd name="T63" fmla="*/ 2352 h 2487"/>
                <a:gd name="T64" fmla="*/ 3848 w 3848"/>
                <a:gd name="T65" fmla="*/ 2182 h 2487"/>
                <a:gd name="T66" fmla="*/ 3848 w 3848"/>
                <a:gd name="T67" fmla="*/ 2125 h 2487"/>
                <a:gd name="T68" fmla="*/ 3848 w 3848"/>
                <a:gd name="T69" fmla="*/ 1785 h 2487"/>
                <a:gd name="T70" fmla="*/ 3792 w 3848"/>
                <a:gd name="T71" fmla="*/ 1616 h 2487"/>
                <a:gd name="T72" fmla="*/ 3792 w 3848"/>
                <a:gd name="T73" fmla="*/ 1332 h 2487"/>
                <a:gd name="T74" fmla="*/ 3848 w 3848"/>
                <a:gd name="T75" fmla="*/ 1163 h 2487"/>
                <a:gd name="T76" fmla="*/ 3848 w 3848"/>
                <a:gd name="T77" fmla="*/ 1106 h 2487"/>
                <a:gd name="T78" fmla="*/ 3848 w 3848"/>
                <a:gd name="T79" fmla="*/ 766 h 2487"/>
                <a:gd name="T80" fmla="*/ 3792 w 3848"/>
                <a:gd name="T81" fmla="*/ 596 h 2487"/>
                <a:gd name="T82" fmla="*/ 3792 w 3848"/>
                <a:gd name="T83" fmla="*/ 313 h 2487"/>
                <a:gd name="T84" fmla="*/ 3848 w 3848"/>
                <a:gd name="T85" fmla="*/ 144 h 2487"/>
                <a:gd name="T86" fmla="*/ 3765 w 3848"/>
                <a:gd name="T87" fmla="*/ 0 h 2487"/>
                <a:gd name="T88" fmla="*/ 3596 w 3848"/>
                <a:gd name="T89" fmla="*/ 0 h 2487"/>
                <a:gd name="T90" fmla="*/ 3539 w 3848"/>
                <a:gd name="T91" fmla="*/ 0 h 2487"/>
                <a:gd name="T92" fmla="*/ 3199 w 3848"/>
                <a:gd name="T93" fmla="*/ 0 h 2487"/>
                <a:gd name="T94" fmla="*/ 3029 w 3848"/>
                <a:gd name="T95" fmla="*/ 57 h 2487"/>
                <a:gd name="T96" fmla="*/ 2746 w 3848"/>
                <a:gd name="T97" fmla="*/ 57 h 2487"/>
                <a:gd name="T98" fmla="*/ 2576 w 3848"/>
                <a:gd name="T99" fmla="*/ 0 h 2487"/>
                <a:gd name="T100" fmla="*/ 2520 w 3848"/>
                <a:gd name="T101" fmla="*/ 0 h 2487"/>
                <a:gd name="T102" fmla="*/ 2180 w 3848"/>
                <a:gd name="T103" fmla="*/ 0 h 2487"/>
                <a:gd name="T104" fmla="*/ 2010 w 3848"/>
                <a:gd name="T105" fmla="*/ 57 h 2487"/>
                <a:gd name="T106" fmla="*/ 1727 w 3848"/>
                <a:gd name="T107" fmla="*/ 57 h 2487"/>
                <a:gd name="T108" fmla="*/ 1557 w 3848"/>
                <a:gd name="T109" fmla="*/ 0 h 2487"/>
                <a:gd name="T110" fmla="*/ 1501 w 3848"/>
                <a:gd name="T111" fmla="*/ 0 h 2487"/>
                <a:gd name="T112" fmla="*/ 1161 w 3848"/>
                <a:gd name="T113" fmla="*/ 0 h 2487"/>
                <a:gd name="T114" fmla="*/ 991 w 3848"/>
                <a:gd name="T115" fmla="*/ 57 h 2487"/>
                <a:gd name="T116" fmla="*/ 708 w 3848"/>
                <a:gd name="T117" fmla="*/ 57 h 2487"/>
                <a:gd name="T118" fmla="*/ 538 w 3848"/>
                <a:gd name="T119" fmla="*/ 0 h 2487"/>
                <a:gd name="T120" fmla="*/ 482 w 3848"/>
                <a:gd name="T121" fmla="*/ 0 h 2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48" h="2487">
                  <a:moveTo>
                    <a:pt x="142" y="0"/>
                  </a:moveTo>
                  <a:lnTo>
                    <a:pt x="142" y="57"/>
                  </a:lnTo>
                  <a:lnTo>
                    <a:pt x="57" y="57"/>
                  </a:lnTo>
                  <a:lnTo>
                    <a:pt x="57" y="73"/>
                  </a:lnTo>
                  <a:lnTo>
                    <a:pt x="0" y="73"/>
                  </a:lnTo>
                  <a:lnTo>
                    <a:pt x="0" y="0"/>
                  </a:lnTo>
                  <a:lnTo>
                    <a:pt x="142" y="0"/>
                  </a:lnTo>
                  <a:close/>
                  <a:moveTo>
                    <a:pt x="0" y="130"/>
                  </a:moveTo>
                  <a:lnTo>
                    <a:pt x="57" y="130"/>
                  </a:lnTo>
                  <a:lnTo>
                    <a:pt x="57" y="243"/>
                  </a:lnTo>
                  <a:lnTo>
                    <a:pt x="0" y="243"/>
                  </a:lnTo>
                  <a:lnTo>
                    <a:pt x="0" y="130"/>
                  </a:lnTo>
                  <a:close/>
                  <a:moveTo>
                    <a:pt x="0" y="300"/>
                  </a:moveTo>
                  <a:lnTo>
                    <a:pt x="57" y="300"/>
                  </a:lnTo>
                  <a:lnTo>
                    <a:pt x="57" y="413"/>
                  </a:lnTo>
                  <a:lnTo>
                    <a:pt x="0" y="413"/>
                  </a:lnTo>
                  <a:lnTo>
                    <a:pt x="0" y="300"/>
                  </a:lnTo>
                  <a:close/>
                  <a:moveTo>
                    <a:pt x="0" y="470"/>
                  </a:moveTo>
                  <a:lnTo>
                    <a:pt x="57" y="470"/>
                  </a:lnTo>
                  <a:lnTo>
                    <a:pt x="57" y="583"/>
                  </a:lnTo>
                  <a:lnTo>
                    <a:pt x="0" y="583"/>
                  </a:lnTo>
                  <a:lnTo>
                    <a:pt x="0" y="470"/>
                  </a:lnTo>
                  <a:close/>
                  <a:moveTo>
                    <a:pt x="0" y="640"/>
                  </a:moveTo>
                  <a:lnTo>
                    <a:pt x="57" y="640"/>
                  </a:lnTo>
                  <a:lnTo>
                    <a:pt x="57" y="753"/>
                  </a:lnTo>
                  <a:lnTo>
                    <a:pt x="0" y="753"/>
                  </a:lnTo>
                  <a:lnTo>
                    <a:pt x="0" y="640"/>
                  </a:lnTo>
                  <a:close/>
                  <a:moveTo>
                    <a:pt x="0" y="809"/>
                  </a:moveTo>
                  <a:lnTo>
                    <a:pt x="57" y="809"/>
                  </a:lnTo>
                  <a:lnTo>
                    <a:pt x="57" y="923"/>
                  </a:lnTo>
                  <a:lnTo>
                    <a:pt x="0" y="923"/>
                  </a:lnTo>
                  <a:lnTo>
                    <a:pt x="0" y="809"/>
                  </a:lnTo>
                  <a:close/>
                  <a:moveTo>
                    <a:pt x="0" y="979"/>
                  </a:moveTo>
                  <a:lnTo>
                    <a:pt x="57" y="979"/>
                  </a:lnTo>
                  <a:lnTo>
                    <a:pt x="57" y="1092"/>
                  </a:lnTo>
                  <a:lnTo>
                    <a:pt x="0" y="1092"/>
                  </a:lnTo>
                  <a:lnTo>
                    <a:pt x="0" y="979"/>
                  </a:lnTo>
                  <a:close/>
                  <a:moveTo>
                    <a:pt x="0" y="1149"/>
                  </a:moveTo>
                  <a:lnTo>
                    <a:pt x="57" y="1149"/>
                  </a:lnTo>
                  <a:lnTo>
                    <a:pt x="57" y="1262"/>
                  </a:lnTo>
                  <a:lnTo>
                    <a:pt x="0" y="1262"/>
                  </a:lnTo>
                  <a:lnTo>
                    <a:pt x="0" y="1149"/>
                  </a:lnTo>
                  <a:close/>
                  <a:moveTo>
                    <a:pt x="0" y="1319"/>
                  </a:moveTo>
                  <a:lnTo>
                    <a:pt x="57" y="1319"/>
                  </a:lnTo>
                  <a:lnTo>
                    <a:pt x="57" y="1432"/>
                  </a:lnTo>
                  <a:lnTo>
                    <a:pt x="0" y="1432"/>
                  </a:lnTo>
                  <a:lnTo>
                    <a:pt x="0" y="1319"/>
                  </a:lnTo>
                  <a:close/>
                  <a:moveTo>
                    <a:pt x="0" y="1489"/>
                  </a:moveTo>
                  <a:lnTo>
                    <a:pt x="57" y="1489"/>
                  </a:lnTo>
                  <a:lnTo>
                    <a:pt x="57" y="1602"/>
                  </a:lnTo>
                  <a:lnTo>
                    <a:pt x="0" y="1602"/>
                  </a:lnTo>
                  <a:lnTo>
                    <a:pt x="0" y="1489"/>
                  </a:lnTo>
                  <a:close/>
                  <a:moveTo>
                    <a:pt x="0" y="1659"/>
                  </a:moveTo>
                  <a:lnTo>
                    <a:pt x="57" y="1659"/>
                  </a:lnTo>
                  <a:lnTo>
                    <a:pt x="57" y="1772"/>
                  </a:lnTo>
                  <a:lnTo>
                    <a:pt x="0" y="1772"/>
                  </a:lnTo>
                  <a:lnTo>
                    <a:pt x="0" y="1659"/>
                  </a:lnTo>
                  <a:close/>
                  <a:moveTo>
                    <a:pt x="0" y="1828"/>
                  </a:moveTo>
                  <a:lnTo>
                    <a:pt x="57" y="1828"/>
                  </a:lnTo>
                  <a:lnTo>
                    <a:pt x="57" y="1942"/>
                  </a:lnTo>
                  <a:lnTo>
                    <a:pt x="0" y="1942"/>
                  </a:lnTo>
                  <a:lnTo>
                    <a:pt x="0" y="1828"/>
                  </a:lnTo>
                  <a:close/>
                  <a:moveTo>
                    <a:pt x="0" y="1998"/>
                  </a:moveTo>
                  <a:lnTo>
                    <a:pt x="57" y="1998"/>
                  </a:lnTo>
                  <a:lnTo>
                    <a:pt x="57" y="2112"/>
                  </a:lnTo>
                  <a:lnTo>
                    <a:pt x="0" y="2112"/>
                  </a:lnTo>
                  <a:lnTo>
                    <a:pt x="0" y="1998"/>
                  </a:lnTo>
                  <a:close/>
                  <a:moveTo>
                    <a:pt x="0" y="2168"/>
                  </a:moveTo>
                  <a:lnTo>
                    <a:pt x="57" y="2168"/>
                  </a:lnTo>
                  <a:lnTo>
                    <a:pt x="57" y="2281"/>
                  </a:lnTo>
                  <a:lnTo>
                    <a:pt x="0" y="2281"/>
                  </a:lnTo>
                  <a:lnTo>
                    <a:pt x="0" y="2168"/>
                  </a:lnTo>
                  <a:close/>
                  <a:moveTo>
                    <a:pt x="0" y="2338"/>
                  </a:moveTo>
                  <a:lnTo>
                    <a:pt x="57" y="2338"/>
                  </a:lnTo>
                  <a:lnTo>
                    <a:pt x="57" y="2451"/>
                  </a:lnTo>
                  <a:lnTo>
                    <a:pt x="0" y="2451"/>
                  </a:lnTo>
                  <a:lnTo>
                    <a:pt x="0" y="2338"/>
                  </a:lnTo>
                  <a:close/>
                  <a:moveTo>
                    <a:pt x="78" y="2487"/>
                  </a:moveTo>
                  <a:lnTo>
                    <a:pt x="78" y="2431"/>
                  </a:lnTo>
                  <a:lnTo>
                    <a:pt x="191" y="2431"/>
                  </a:lnTo>
                  <a:lnTo>
                    <a:pt x="191" y="2487"/>
                  </a:lnTo>
                  <a:lnTo>
                    <a:pt x="78" y="2487"/>
                  </a:lnTo>
                  <a:close/>
                  <a:moveTo>
                    <a:pt x="247" y="2487"/>
                  </a:moveTo>
                  <a:lnTo>
                    <a:pt x="247" y="2431"/>
                  </a:lnTo>
                  <a:lnTo>
                    <a:pt x="361" y="2431"/>
                  </a:lnTo>
                  <a:lnTo>
                    <a:pt x="361" y="2487"/>
                  </a:lnTo>
                  <a:lnTo>
                    <a:pt x="247" y="2487"/>
                  </a:lnTo>
                  <a:close/>
                  <a:moveTo>
                    <a:pt x="417" y="2487"/>
                  </a:moveTo>
                  <a:lnTo>
                    <a:pt x="417" y="2431"/>
                  </a:lnTo>
                  <a:lnTo>
                    <a:pt x="530" y="2431"/>
                  </a:lnTo>
                  <a:lnTo>
                    <a:pt x="530" y="2487"/>
                  </a:lnTo>
                  <a:lnTo>
                    <a:pt x="417" y="2487"/>
                  </a:lnTo>
                  <a:close/>
                  <a:moveTo>
                    <a:pt x="587" y="2487"/>
                  </a:moveTo>
                  <a:lnTo>
                    <a:pt x="587" y="2431"/>
                  </a:lnTo>
                  <a:lnTo>
                    <a:pt x="700" y="2431"/>
                  </a:lnTo>
                  <a:lnTo>
                    <a:pt x="700" y="2487"/>
                  </a:lnTo>
                  <a:lnTo>
                    <a:pt x="587" y="2487"/>
                  </a:lnTo>
                  <a:close/>
                  <a:moveTo>
                    <a:pt x="757" y="2487"/>
                  </a:moveTo>
                  <a:lnTo>
                    <a:pt x="757" y="2431"/>
                  </a:lnTo>
                  <a:lnTo>
                    <a:pt x="870" y="2431"/>
                  </a:lnTo>
                  <a:lnTo>
                    <a:pt x="870" y="2487"/>
                  </a:lnTo>
                  <a:lnTo>
                    <a:pt x="757" y="2487"/>
                  </a:lnTo>
                  <a:close/>
                  <a:moveTo>
                    <a:pt x="927" y="2487"/>
                  </a:moveTo>
                  <a:lnTo>
                    <a:pt x="927" y="2431"/>
                  </a:lnTo>
                  <a:lnTo>
                    <a:pt x="1040" y="2431"/>
                  </a:lnTo>
                  <a:lnTo>
                    <a:pt x="1040" y="2487"/>
                  </a:lnTo>
                  <a:lnTo>
                    <a:pt x="927" y="2487"/>
                  </a:lnTo>
                  <a:close/>
                  <a:moveTo>
                    <a:pt x="1097" y="2487"/>
                  </a:moveTo>
                  <a:lnTo>
                    <a:pt x="1097" y="2431"/>
                  </a:lnTo>
                  <a:lnTo>
                    <a:pt x="1210" y="2431"/>
                  </a:lnTo>
                  <a:lnTo>
                    <a:pt x="1210" y="2487"/>
                  </a:lnTo>
                  <a:lnTo>
                    <a:pt x="1097" y="2487"/>
                  </a:lnTo>
                  <a:close/>
                  <a:moveTo>
                    <a:pt x="1266" y="2487"/>
                  </a:moveTo>
                  <a:lnTo>
                    <a:pt x="1266" y="2431"/>
                  </a:lnTo>
                  <a:lnTo>
                    <a:pt x="1380" y="2431"/>
                  </a:lnTo>
                  <a:lnTo>
                    <a:pt x="1380" y="2487"/>
                  </a:lnTo>
                  <a:lnTo>
                    <a:pt x="1266" y="2487"/>
                  </a:lnTo>
                  <a:close/>
                  <a:moveTo>
                    <a:pt x="1436" y="2487"/>
                  </a:moveTo>
                  <a:lnTo>
                    <a:pt x="1436" y="2431"/>
                  </a:lnTo>
                  <a:lnTo>
                    <a:pt x="1550" y="2431"/>
                  </a:lnTo>
                  <a:lnTo>
                    <a:pt x="1550" y="2487"/>
                  </a:lnTo>
                  <a:lnTo>
                    <a:pt x="1436" y="2487"/>
                  </a:lnTo>
                  <a:close/>
                  <a:moveTo>
                    <a:pt x="1606" y="2487"/>
                  </a:moveTo>
                  <a:lnTo>
                    <a:pt x="1606" y="2431"/>
                  </a:lnTo>
                  <a:lnTo>
                    <a:pt x="1719" y="2431"/>
                  </a:lnTo>
                  <a:lnTo>
                    <a:pt x="1719" y="2487"/>
                  </a:lnTo>
                  <a:lnTo>
                    <a:pt x="1606" y="2487"/>
                  </a:lnTo>
                  <a:close/>
                  <a:moveTo>
                    <a:pt x="1776" y="2487"/>
                  </a:moveTo>
                  <a:lnTo>
                    <a:pt x="1776" y="2431"/>
                  </a:lnTo>
                  <a:lnTo>
                    <a:pt x="1889" y="2431"/>
                  </a:lnTo>
                  <a:lnTo>
                    <a:pt x="1889" y="2487"/>
                  </a:lnTo>
                  <a:lnTo>
                    <a:pt x="1776" y="2487"/>
                  </a:lnTo>
                  <a:close/>
                  <a:moveTo>
                    <a:pt x="1946" y="2487"/>
                  </a:moveTo>
                  <a:lnTo>
                    <a:pt x="1946" y="2431"/>
                  </a:lnTo>
                  <a:lnTo>
                    <a:pt x="2059" y="2431"/>
                  </a:lnTo>
                  <a:lnTo>
                    <a:pt x="2059" y="2487"/>
                  </a:lnTo>
                  <a:lnTo>
                    <a:pt x="1946" y="2487"/>
                  </a:lnTo>
                  <a:close/>
                  <a:moveTo>
                    <a:pt x="2116" y="2487"/>
                  </a:moveTo>
                  <a:lnTo>
                    <a:pt x="2116" y="2431"/>
                  </a:lnTo>
                  <a:lnTo>
                    <a:pt x="2229" y="2431"/>
                  </a:lnTo>
                  <a:lnTo>
                    <a:pt x="2229" y="2487"/>
                  </a:lnTo>
                  <a:lnTo>
                    <a:pt x="2116" y="2487"/>
                  </a:lnTo>
                  <a:close/>
                  <a:moveTo>
                    <a:pt x="2286" y="2487"/>
                  </a:moveTo>
                  <a:lnTo>
                    <a:pt x="2286" y="2431"/>
                  </a:lnTo>
                  <a:lnTo>
                    <a:pt x="2399" y="2431"/>
                  </a:lnTo>
                  <a:lnTo>
                    <a:pt x="2399" y="2487"/>
                  </a:lnTo>
                  <a:lnTo>
                    <a:pt x="2286" y="2487"/>
                  </a:lnTo>
                  <a:close/>
                  <a:moveTo>
                    <a:pt x="2455" y="2487"/>
                  </a:moveTo>
                  <a:lnTo>
                    <a:pt x="2455" y="2431"/>
                  </a:lnTo>
                  <a:lnTo>
                    <a:pt x="2569" y="2431"/>
                  </a:lnTo>
                  <a:lnTo>
                    <a:pt x="2569" y="2487"/>
                  </a:lnTo>
                  <a:lnTo>
                    <a:pt x="2455" y="2487"/>
                  </a:lnTo>
                  <a:close/>
                  <a:moveTo>
                    <a:pt x="2625" y="2487"/>
                  </a:moveTo>
                  <a:lnTo>
                    <a:pt x="2625" y="2431"/>
                  </a:lnTo>
                  <a:lnTo>
                    <a:pt x="2738" y="2431"/>
                  </a:lnTo>
                  <a:lnTo>
                    <a:pt x="2738" y="2487"/>
                  </a:lnTo>
                  <a:lnTo>
                    <a:pt x="2625" y="2487"/>
                  </a:lnTo>
                  <a:close/>
                  <a:moveTo>
                    <a:pt x="2795" y="2487"/>
                  </a:moveTo>
                  <a:lnTo>
                    <a:pt x="2795" y="2431"/>
                  </a:lnTo>
                  <a:lnTo>
                    <a:pt x="2908" y="2431"/>
                  </a:lnTo>
                  <a:lnTo>
                    <a:pt x="2908" y="2487"/>
                  </a:lnTo>
                  <a:lnTo>
                    <a:pt x="2795" y="2487"/>
                  </a:lnTo>
                  <a:close/>
                  <a:moveTo>
                    <a:pt x="2965" y="2487"/>
                  </a:moveTo>
                  <a:lnTo>
                    <a:pt x="2965" y="2431"/>
                  </a:lnTo>
                  <a:lnTo>
                    <a:pt x="3078" y="2431"/>
                  </a:lnTo>
                  <a:lnTo>
                    <a:pt x="3078" y="2487"/>
                  </a:lnTo>
                  <a:lnTo>
                    <a:pt x="2965" y="2487"/>
                  </a:lnTo>
                  <a:close/>
                  <a:moveTo>
                    <a:pt x="3135" y="2487"/>
                  </a:moveTo>
                  <a:lnTo>
                    <a:pt x="3135" y="2431"/>
                  </a:lnTo>
                  <a:lnTo>
                    <a:pt x="3248" y="2431"/>
                  </a:lnTo>
                  <a:lnTo>
                    <a:pt x="3248" y="2487"/>
                  </a:lnTo>
                  <a:lnTo>
                    <a:pt x="3135" y="2487"/>
                  </a:lnTo>
                  <a:close/>
                  <a:moveTo>
                    <a:pt x="3305" y="2487"/>
                  </a:moveTo>
                  <a:lnTo>
                    <a:pt x="3305" y="2431"/>
                  </a:lnTo>
                  <a:lnTo>
                    <a:pt x="3418" y="2431"/>
                  </a:lnTo>
                  <a:lnTo>
                    <a:pt x="3418" y="2487"/>
                  </a:lnTo>
                  <a:lnTo>
                    <a:pt x="3305" y="2487"/>
                  </a:lnTo>
                  <a:close/>
                  <a:moveTo>
                    <a:pt x="3474" y="2487"/>
                  </a:moveTo>
                  <a:lnTo>
                    <a:pt x="3474" y="2431"/>
                  </a:lnTo>
                  <a:lnTo>
                    <a:pt x="3588" y="2431"/>
                  </a:lnTo>
                  <a:lnTo>
                    <a:pt x="3588" y="2487"/>
                  </a:lnTo>
                  <a:lnTo>
                    <a:pt x="3474" y="2487"/>
                  </a:lnTo>
                  <a:close/>
                  <a:moveTo>
                    <a:pt x="3644" y="2487"/>
                  </a:moveTo>
                  <a:lnTo>
                    <a:pt x="3644" y="2431"/>
                  </a:lnTo>
                  <a:lnTo>
                    <a:pt x="3758" y="2431"/>
                  </a:lnTo>
                  <a:lnTo>
                    <a:pt x="3758" y="2487"/>
                  </a:lnTo>
                  <a:lnTo>
                    <a:pt x="3644" y="2487"/>
                  </a:lnTo>
                  <a:close/>
                  <a:moveTo>
                    <a:pt x="3814" y="2487"/>
                  </a:moveTo>
                  <a:lnTo>
                    <a:pt x="3814" y="2482"/>
                  </a:lnTo>
                  <a:lnTo>
                    <a:pt x="3792" y="2459"/>
                  </a:lnTo>
                  <a:lnTo>
                    <a:pt x="3792" y="2352"/>
                  </a:lnTo>
                  <a:lnTo>
                    <a:pt x="3848" y="2352"/>
                  </a:lnTo>
                  <a:lnTo>
                    <a:pt x="3848" y="2487"/>
                  </a:lnTo>
                  <a:lnTo>
                    <a:pt x="3814" y="2487"/>
                  </a:lnTo>
                  <a:close/>
                  <a:moveTo>
                    <a:pt x="3848" y="2295"/>
                  </a:moveTo>
                  <a:lnTo>
                    <a:pt x="3792" y="2295"/>
                  </a:lnTo>
                  <a:lnTo>
                    <a:pt x="3792" y="2182"/>
                  </a:lnTo>
                  <a:lnTo>
                    <a:pt x="3848" y="2182"/>
                  </a:lnTo>
                  <a:lnTo>
                    <a:pt x="3848" y="2295"/>
                  </a:lnTo>
                  <a:close/>
                  <a:moveTo>
                    <a:pt x="3848" y="2125"/>
                  </a:moveTo>
                  <a:lnTo>
                    <a:pt x="3792" y="2125"/>
                  </a:lnTo>
                  <a:lnTo>
                    <a:pt x="3792" y="2012"/>
                  </a:lnTo>
                  <a:lnTo>
                    <a:pt x="3848" y="2012"/>
                  </a:lnTo>
                  <a:lnTo>
                    <a:pt x="3848" y="2125"/>
                  </a:lnTo>
                  <a:close/>
                  <a:moveTo>
                    <a:pt x="3848" y="1955"/>
                  </a:moveTo>
                  <a:lnTo>
                    <a:pt x="3792" y="1955"/>
                  </a:lnTo>
                  <a:lnTo>
                    <a:pt x="3792" y="1842"/>
                  </a:lnTo>
                  <a:lnTo>
                    <a:pt x="3848" y="1842"/>
                  </a:lnTo>
                  <a:lnTo>
                    <a:pt x="3848" y="1955"/>
                  </a:lnTo>
                  <a:close/>
                  <a:moveTo>
                    <a:pt x="3848" y="1785"/>
                  </a:moveTo>
                  <a:lnTo>
                    <a:pt x="3792" y="1785"/>
                  </a:lnTo>
                  <a:lnTo>
                    <a:pt x="3792" y="1672"/>
                  </a:lnTo>
                  <a:lnTo>
                    <a:pt x="3848" y="1672"/>
                  </a:lnTo>
                  <a:lnTo>
                    <a:pt x="3848" y="1785"/>
                  </a:lnTo>
                  <a:close/>
                  <a:moveTo>
                    <a:pt x="3848" y="1616"/>
                  </a:moveTo>
                  <a:lnTo>
                    <a:pt x="3792" y="1616"/>
                  </a:lnTo>
                  <a:lnTo>
                    <a:pt x="3792" y="1502"/>
                  </a:lnTo>
                  <a:lnTo>
                    <a:pt x="3848" y="1502"/>
                  </a:lnTo>
                  <a:lnTo>
                    <a:pt x="3848" y="1616"/>
                  </a:lnTo>
                  <a:close/>
                  <a:moveTo>
                    <a:pt x="3848" y="1446"/>
                  </a:moveTo>
                  <a:lnTo>
                    <a:pt x="3792" y="1446"/>
                  </a:lnTo>
                  <a:lnTo>
                    <a:pt x="3792" y="1332"/>
                  </a:lnTo>
                  <a:lnTo>
                    <a:pt x="3848" y="1332"/>
                  </a:lnTo>
                  <a:lnTo>
                    <a:pt x="3848" y="1446"/>
                  </a:lnTo>
                  <a:close/>
                  <a:moveTo>
                    <a:pt x="3848" y="1276"/>
                  </a:moveTo>
                  <a:lnTo>
                    <a:pt x="3792" y="1276"/>
                  </a:lnTo>
                  <a:lnTo>
                    <a:pt x="3792" y="1163"/>
                  </a:lnTo>
                  <a:lnTo>
                    <a:pt x="3848" y="1163"/>
                  </a:lnTo>
                  <a:lnTo>
                    <a:pt x="3848" y="1276"/>
                  </a:lnTo>
                  <a:close/>
                  <a:moveTo>
                    <a:pt x="3848" y="1106"/>
                  </a:moveTo>
                  <a:lnTo>
                    <a:pt x="3792" y="1106"/>
                  </a:lnTo>
                  <a:lnTo>
                    <a:pt x="3792" y="993"/>
                  </a:lnTo>
                  <a:lnTo>
                    <a:pt x="3848" y="993"/>
                  </a:lnTo>
                  <a:lnTo>
                    <a:pt x="3848" y="1106"/>
                  </a:lnTo>
                  <a:close/>
                  <a:moveTo>
                    <a:pt x="3848" y="936"/>
                  </a:moveTo>
                  <a:lnTo>
                    <a:pt x="3792" y="936"/>
                  </a:lnTo>
                  <a:lnTo>
                    <a:pt x="3792" y="823"/>
                  </a:lnTo>
                  <a:lnTo>
                    <a:pt x="3848" y="823"/>
                  </a:lnTo>
                  <a:lnTo>
                    <a:pt x="3848" y="936"/>
                  </a:lnTo>
                  <a:close/>
                  <a:moveTo>
                    <a:pt x="3848" y="766"/>
                  </a:moveTo>
                  <a:lnTo>
                    <a:pt x="3792" y="766"/>
                  </a:lnTo>
                  <a:lnTo>
                    <a:pt x="3792" y="653"/>
                  </a:lnTo>
                  <a:lnTo>
                    <a:pt x="3848" y="653"/>
                  </a:lnTo>
                  <a:lnTo>
                    <a:pt x="3848" y="766"/>
                  </a:lnTo>
                  <a:close/>
                  <a:moveTo>
                    <a:pt x="3848" y="596"/>
                  </a:moveTo>
                  <a:lnTo>
                    <a:pt x="3792" y="596"/>
                  </a:lnTo>
                  <a:lnTo>
                    <a:pt x="3792" y="483"/>
                  </a:lnTo>
                  <a:lnTo>
                    <a:pt x="3848" y="483"/>
                  </a:lnTo>
                  <a:lnTo>
                    <a:pt x="3848" y="596"/>
                  </a:lnTo>
                  <a:close/>
                  <a:moveTo>
                    <a:pt x="3848" y="427"/>
                  </a:moveTo>
                  <a:lnTo>
                    <a:pt x="3792" y="427"/>
                  </a:lnTo>
                  <a:lnTo>
                    <a:pt x="3792" y="313"/>
                  </a:lnTo>
                  <a:lnTo>
                    <a:pt x="3848" y="313"/>
                  </a:lnTo>
                  <a:lnTo>
                    <a:pt x="3848" y="427"/>
                  </a:lnTo>
                  <a:close/>
                  <a:moveTo>
                    <a:pt x="3848" y="257"/>
                  </a:moveTo>
                  <a:lnTo>
                    <a:pt x="3792" y="257"/>
                  </a:lnTo>
                  <a:lnTo>
                    <a:pt x="3792" y="144"/>
                  </a:lnTo>
                  <a:lnTo>
                    <a:pt x="3848" y="144"/>
                  </a:lnTo>
                  <a:lnTo>
                    <a:pt x="3848" y="257"/>
                  </a:lnTo>
                  <a:close/>
                  <a:moveTo>
                    <a:pt x="3848" y="87"/>
                  </a:moveTo>
                  <a:lnTo>
                    <a:pt x="3792" y="87"/>
                  </a:lnTo>
                  <a:lnTo>
                    <a:pt x="3792" y="57"/>
                  </a:lnTo>
                  <a:lnTo>
                    <a:pt x="3765" y="57"/>
                  </a:lnTo>
                  <a:lnTo>
                    <a:pt x="3765" y="0"/>
                  </a:lnTo>
                  <a:lnTo>
                    <a:pt x="3848" y="0"/>
                  </a:lnTo>
                  <a:lnTo>
                    <a:pt x="3848" y="87"/>
                  </a:lnTo>
                  <a:close/>
                  <a:moveTo>
                    <a:pt x="3709" y="0"/>
                  </a:moveTo>
                  <a:lnTo>
                    <a:pt x="3709" y="57"/>
                  </a:lnTo>
                  <a:lnTo>
                    <a:pt x="3596" y="57"/>
                  </a:lnTo>
                  <a:lnTo>
                    <a:pt x="3596" y="0"/>
                  </a:lnTo>
                  <a:lnTo>
                    <a:pt x="3709" y="0"/>
                  </a:lnTo>
                  <a:close/>
                  <a:moveTo>
                    <a:pt x="3539" y="0"/>
                  </a:moveTo>
                  <a:lnTo>
                    <a:pt x="3539" y="57"/>
                  </a:lnTo>
                  <a:lnTo>
                    <a:pt x="3426" y="57"/>
                  </a:lnTo>
                  <a:lnTo>
                    <a:pt x="3426" y="0"/>
                  </a:lnTo>
                  <a:lnTo>
                    <a:pt x="3539" y="0"/>
                  </a:lnTo>
                  <a:close/>
                  <a:moveTo>
                    <a:pt x="3369" y="0"/>
                  </a:moveTo>
                  <a:lnTo>
                    <a:pt x="3369" y="57"/>
                  </a:lnTo>
                  <a:lnTo>
                    <a:pt x="3256" y="57"/>
                  </a:lnTo>
                  <a:lnTo>
                    <a:pt x="3256" y="0"/>
                  </a:lnTo>
                  <a:lnTo>
                    <a:pt x="3369" y="0"/>
                  </a:lnTo>
                  <a:close/>
                  <a:moveTo>
                    <a:pt x="3199" y="0"/>
                  </a:moveTo>
                  <a:lnTo>
                    <a:pt x="3199" y="57"/>
                  </a:lnTo>
                  <a:lnTo>
                    <a:pt x="3086" y="57"/>
                  </a:lnTo>
                  <a:lnTo>
                    <a:pt x="3086" y="0"/>
                  </a:lnTo>
                  <a:lnTo>
                    <a:pt x="3199" y="0"/>
                  </a:lnTo>
                  <a:close/>
                  <a:moveTo>
                    <a:pt x="3029" y="0"/>
                  </a:moveTo>
                  <a:lnTo>
                    <a:pt x="3029" y="57"/>
                  </a:lnTo>
                  <a:lnTo>
                    <a:pt x="2916" y="57"/>
                  </a:lnTo>
                  <a:lnTo>
                    <a:pt x="2916" y="0"/>
                  </a:lnTo>
                  <a:lnTo>
                    <a:pt x="3029" y="0"/>
                  </a:lnTo>
                  <a:close/>
                  <a:moveTo>
                    <a:pt x="2860" y="0"/>
                  </a:moveTo>
                  <a:lnTo>
                    <a:pt x="2860" y="57"/>
                  </a:lnTo>
                  <a:lnTo>
                    <a:pt x="2746" y="57"/>
                  </a:lnTo>
                  <a:lnTo>
                    <a:pt x="2746" y="0"/>
                  </a:lnTo>
                  <a:lnTo>
                    <a:pt x="2860" y="0"/>
                  </a:lnTo>
                  <a:close/>
                  <a:moveTo>
                    <a:pt x="2690" y="0"/>
                  </a:moveTo>
                  <a:lnTo>
                    <a:pt x="2690" y="57"/>
                  </a:lnTo>
                  <a:lnTo>
                    <a:pt x="2576" y="57"/>
                  </a:lnTo>
                  <a:lnTo>
                    <a:pt x="2576" y="0"/>
                  </a:lnTo>
                  <a:lnTo>
                    <a:pt x="2690" y="0"/>
                  </a:lnTo>
                  <a:close/>
                  <a:moveTo>
                    <a:pt x="2520" y="0"/>
                  </a:moveTo>
                  <a:lnTo>
                    <a:pt x="2520" y="57"/>
                  </a:lnTo>
                  <a:lnTo>
                    <a:pt x="2407" y="57"/>
                  </a:lnTo>
                  <a:lnTo>
                    <a:pt x="2407" y="0"/>
                  </a:lnTo>
                  <a:lnTo>
                    <a:pt x="2520" y="0"/>
                  </a:lnTo>
                  <a:close/>
                  <a:moveTo>
                    <a:pt x="2350" y="0"/>
                  </a:moveTo>
                  <a:lnTo>
                    <a:pt x="2350" y="57"/>
                  </a:lnTo>
                  <a:lnTo>
                    <a:pt x="2237" y="57"/>
                  </a:lnTo>
                  <a:lnTo>
                    <a:pt x="2237" y="0"/>
                  </a:lnTo>
                  <a:lnTo>
                    <a:pt x="2350" y="0"/>
                  </a:lnTo>
                  <a:close/>
                  <a:moveTo>
                    <a:pt x="2180" y="0"/>
                  </a:moveTo>
                  <a:lnTo>
                    <a:pt x="2180" y="57"/>
                  </a:lnTo>
                  <a:lnTo>
                    <a:pt x="2067" y="57"/>
                  </a:lnTo>
                  <a:lnTo>
                    <a:pt x="2067" y="0"/>
                  </a:lnTo>
                  <a:lnTo>
                    <a:pt x="2180" y="0"/>
                  </a:lnTo>
                  <a:close/>
                  <a:moveTo>
                    <a:pt x="2010" y="0"/>
                  </a:moveTo>
                  <a:lnTo>
                    <a:pt x="2010" y="57"/>
                  </a:lnTo>
                  <a:lnTo>
                    <a:pt x="1897" y="57"/>
                  </a:lnTo>
                  <a:lnTo>
                    <a:pt x="1897" y="0"/>
                  </a:lnTo>
                  <a:lnTo>
                    <a:pt x="2010" y="0"/>
                  </a:lnTo>
                  <a:close/>
                  <a:moveTo>
                    <a:pt x="1840" y="0"/>
                  </a:moveTo>
                  <a:lnTo>
                    <a:pt x="1840" y="57"/>
                  </a:lnTo>
                  <a:lnTo>
                    <a:pt x="1727" y="57"/>
                  </a:lnTo>
                  <a:lnTo>
                    <a:pt x="1727" y="0"/>
                  </a:lnTo>
                  <a:lnTo>
                    <a:pt x="1840" y="0"/>
                  </a:lnTo>
                  <a:close/>
                  <a:moveTo>
                    <a:pt x="1671" y="0"/>
                  </a:moveTo>
                  <a:lnTo>
                    <a:pt x="1671" y="57"/>
                  </a:lnTo>
                  <a:lnTo>
                    <a:pt x="1557" y="57"/>
                  </a:lnTo>
                  <a:lnTo>
                    <a:pt x="1557" y="0"/>
                  </a:lnTo>
                  <a:lnTo>
                    <a:pt x="1671" y="0"/>
                  </a:lnTo>
                  <a:close/>
                  <a:moveTo>
                    <a:pt x="1501" y="0"/>
                  </a:moveTo>
                  <a:lnTo>
                    <a:pt x="1501" y="57"/>
                  </a:lnTo>
                  <a:lnTo>
                    <a:pt x="1387" y="57"/>
                  </a:lnTo>
                  <a:lnTo>
                    <a:pt x="1387" y="0"/>
                  </a:lnTo>
                  <a:lnTo>
                    <a:pt x="1501" y="0"/>
                  </a:lnTo>
                  <a:close/>
                  <a:moveTo>
                    <a:pt x="1331" y="0"/>
                  </a:moveTo>
                  <a:lnTo>
                    <a:pt x="1331" y="57"/>
                  </a:lnTo>
                  <a:lnTo>
                    <a:pt x="1218" y="57"/>
                  </a:lnTo>
                  <a:lnTo>
                    <a:pt x="1218" y="0"/>
                  </a:lnTo>
                  <a:lnTo>
                    <a:pt x="1331" y="0"/>
                  </a:lnTo>
                  <a:close/>
                  <a:moveTo>
                    <a:pt x="1161" y="0"/>
                  </a:moveTo>
                  <a:lnTo>
                    <a:pt x="1161" y="57"/>
                  </a:lnTo>
                  <a:lnTo>
                    <a:pt x="1048" y="57"/>
                  </a:lnTo>
                  <a:lnTo>
                    <a:pt x="1048" y="0"/>
                  </a:lnTo>
                  <a:lnTo>
                    <a:pt x="1161" y="0"/>
                  </a:lnTo>
                  <a:close/>
                  <a:moveTo>
                    <a:pt x="991" y="0"/>
                  </a:moveTo>
                  <a:lnTo>
                    <a:pt x="991" y="57"/>
                  </a:lnTo>
                  <a:lnTo>
                    <a:pt x="878" y="57"/>
                  </a:lnTo>
                  <a:lnTo>
                    <a:pt x="878" y="0"/>
                  </a:lnTo>
                  <a:lnTo>
                    <a:pt x="991" y="0"/>
                  </a:lnTo>
                  <a:close/>
                  <a:moveTo>
                    <a:pt x="821" y="0"/>
                  </a:moveTo>
                  <a:lnTo>
                    <a:pt x="821" y="57"/>
                  </a:lnTo>
                  <a:lnTo>
                    <a:pt x="708" y="57"/>
                  </a:lnTo>
                  <a:lnTo>
                    <a:pt x="708" y="0"/>
                  </a:lnTo>
                  <a:lnTo>
                    <a:pt x="821" y="0"/>
                  </a:lnTo>
                  <a:close/>
                  <a:moveTo>
                    <a:pt x="651" y="0"/>
                  </a:moveTo>
                  <a:lnTo>
                    <a:pt x="651" y="57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51" y="0"/>
                  </a:lnTo>
                  <a:close/>
                  <a:moveTo>
                    <a:pt x="482" y="0"/>
                  </a:moveTo>
                  <a:lnTo>
                    <a:pt x="482" y="57"/>
                  </a:lnTo>
                  <a:lnTo>
                    <a:pt x="368" y="57"/>
                  </a:lnTo>
                  <a:lnTo>
                    <a:pt x="368" y="0"/>
                  </a:lnTo>
                  <a:lnTo>
                    <a:pt x="482" y="0"/>
                  </a:lnTo>
                  <a:close/>
                  <a:moveTo>
                    <a:pt x="312" y="0"/>
                  </a:moveTo>
                  <a:lnTo>
                    <a:pt x="312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76" name="Freeform 173"/>
            <p:cNvSpPr>
              <a:spLocks noEditPoints="1"/>
            </p:cNvSpPr>
            <p:nvPr/>
          </p:nvSpPr>
          <p:spPr bwMode="auto">
            <a:xfrm>
              <a:off x="4117975" y="590550"/>
              <a:ext cx="1022350" cy="476250"/>
            </a:xfrm>
            <a:custGeom>
              <a:avLst/>
              <a:gdLst>
                <a:gd name="T0" fmla="*/ 814 w 2840"/>
                <a:gd name="T1" fmla="*/ 0 h 1320"/>
                <a:gd name="T2" fmla="*/ 1221 w 2840"/>
                <a:gd name="T3" fmla="*/ 223 h 1320"/>
                <a:gd name="T4" fmla="*/ 948 w 2840"/>
                <a:gd name="T5" fmla="*/ 493 h 1320"/>
                <a:gd name="T6" fmla="*/ 1085 w 2840"/>
                <a:gd name="T7" fmla="*/ 259 h 1320"/>
                <a:gd name="T8" fmla="*/ 1085 w 2840"/>
                <a:gd name="T9" fmla="*/ 457 h 1320"/>
                <a:gd name="T10" fmla="*/ 1508 w 2840"/>
                <a:gd name="T11" fmla="*/ 172 h 1320"/>
                <a:gd name="T12" fmla="*/ 1709 w 2840"/>
                <a:gd name="T13" fmla="*/ 550 h 1320"/>
                <a:gd name="T14" fmla="*/ 1345 w 2840"/>
                <a:gd name="T15" fmla="*/ 582 h 1320"/>
                <a:gd name="T16" fmla="*/ 1586 w 2840"/>
                <a:gd name="T17" fmla="*/ 614 h 1320"/>
                <a:gd name="T18" fmla="*/ 1384 w 2840"/>
                <a:gd name="T19" fmla="*/ 493 h 1320"/>
                <a:gd name="T20" fmla="*/ 1524 w 2840"/>
                <a:gd name="T21" fmla="*/ 259 h 1320"/>
                <a:gd name="T22" fmla="*/ 1524 w 2840"/>
                <a:gd name="T23" fmla="*/ 458 h 1320"/>
                <a:gd name="T24" fmla="*/ 1585 w 2840"/>
                <a:gd name="T25" fmla="*/ 283 h 1320"/>
                <a:gd name="T26" fmla="*/ 2110 w 2840"/>
                <a:gd name="T27" fmla="*/ 223 h 1320"/>
                <a:gd name="T28" fmla="*/ 1837 w 2840"/>
                <a:gd name="T29" fmla="*/ 493 h 1320"/>
                <a:gd name="T30" fmla="*/ 1973 w 2840"/>
                <a:gd name="T31" fmla="*/ 259 h 1320"/>
                <a:gd name="T32" fmla="*/ 1973 w 2840"/>
                <a:gd name="T33" fmla="*/ 457 h 1320"/>
                <a:gd name="T34" fmla="*/ 353 w 2840"/>
                <a:gd name="T35" fmla="*/ 997 h 1320"/>
                <a:gd name="T36" fmla="*/ 248 w 2840"/>
                <a:gd name="T37" fmla="*/ 1030 h 1320"/>
                <a:gd name="T38" fmla="*/ 51 w 2840"/>
                <a:gd name="T39" fmla="*/ 1101 h 1320"/>
                <a:gd name="T40" fmla="*/ 306 w 2840"/>
                <a:gd name="T41" fmla="*/ 827 h 1320"/>
                <a:gd name="T42" fmla="*/ 129 w 2840"/>
                <a:gd name="T43" fmla="*/ 877 h 1320"/>
                <a:gd name="T44" fmla="*/ 181 w 2840"/>
                <a:gd name="T45" fmla="*/ 858 h 1320"/>
                <a:gd name="T46" fmla="*/ 979 w 2840"/>
                <a:gd name="T47" fmla="*/ 1144 h 1320"/>
                <a:gd name="T48" fmla="*/ 819 w 2840"/>
                <a:gd name="T49" fmla="*/ 873 h 1320"/>
                <a:gd name="T50" fmla="*/ 656 w 2840"/>
                <a:gd name="T51" fmla="*/ 1144 h 1320"/>
                <a:gd name="T52" fmla="*/ 551 w 2840"/>
                <a:gd name="T53" fmla="*/ 893 h 1320"/>
                <a:gd name="T54" fmla="*/ 433 w 2840"/>
                <a:gd name="T55" fmla="*/ 786 h 1320"/>
                <a:gd name="T56" fmla="*/ 734 w 2840"/>
                <a:gd name="T57" fmla="*/ 836 h 1320"/>
                <a:gd name="T58" fmla="*/ 1449 w 2840"/>
                <a:gd name="T59" fmla="*/ 965 h 1320"/>
                <a:gd name="T60" fmla="*/ 1176 w 2840"/>
                <a:gd name="T61" fmla="*/ 1320 h 1320"/>
                <a:gd name="T62" fmla="*/ 1171 w 2840"/>
                <a:gd name="T63" fmla="*/ 824 h 1320"/>
                <a:gd name="T64" fmla="*/ 1176 w 2840"/>
                <a:gd name="T65" fmla="*/ 957 h 1320"/>
                <a:gd name="T66" fmla="*/ 1323 w 2840"/>
                <a:gd name="T67" fmla="*/ 1038 h 1320"/>
                <a:gd name="T68" fmla="*/ 1725 w 2840"/>
                <a:gd name="T69" fmla="*/ 783 h 1320"/>
                <a:gd name="T70" fmla="*/ 1630 w 2840"/>
                <a:gd name="T71" fmla="*/ 1144 h 1320"/>
                <a:gd name="T72" fmla="*/ 1627 w 2840"/>
                <a:gd name="T73" fmla="*/ 827 h 1320"/>
                <a:gd name="T74" fmla="*/ 1898 w 2840"/>
                <a:gd name="T75" fmla="*/ 1050 h 1320"/>
                <a:gd name="T76" fmla="*/ 2063 w 2840"/>
                <a:gd name="T77" fmla="*/ 1119 h 1320"/>
                <a:gd name="T78" fmla="*/ 1820 w 2840"/>
                <a:gd name="T79" fmla="*/ 829 h 1320"/>
                <a:gd name="T80" fmla="*/ 2122 w 2840"/>
                <a:gd name="T81" fmla="*/ 997 h 1320"/>
                <a:gd name="T82" fmla="*/ 2021 w 2840"/>
                <a:gd name="T83" fmla="*/ 930 h 1320"/>
                <a:gd name="T84" fmla="*/ 2427 w 2840"/>
                <a:gd name="T85" fmla="*/ 811 h 1320"/>
                <a:gd name="T86" fmla="*/ 2283 w 2840"/>
                <a:gd name="T87" fmla="*/ 887 h 1320"/>
                <a:gd name="T88" fmla="*/ 2298 w 2840"/>
                <a:gd name="T89" fmla="*/ 910 h 1320"/>
                <a:gd name="T90" fmla="*/ 2339 w 2840"/>
                <a:gd name="T91" fmla="*/ 923 h 1320"/>
                <a:gd name="T92" fmla="*/ 2435 w 2840"/>
                <a:gd name="T93" fmla="*/ 1119 h 1320"/>
                <a:gd name="T94" fmla="*/ 2276 w 2840"/>
                <a:gd name="T95" fmla="*/ 1030 h 1320"/>
                <a:gd name="T96" fmla="*/ 2360 w 2840"/>
                <a:gd name="T97" fmla="*/ 1018 h 1320"/>
                <a:gd name="T98" fmla="*/ 2204 w 2840"/>
                <a:gd name="T99" fmla="*/ 956 h 1320"/>
                <a:gd name="T100" fmla="*/ 2325 w 2840"/>
                <a:gd name="T101" fmla="*/ 779 h 1320"/>
                <a:gd name="T102" fmla="*/ 2840 w 2840"/>
                <a:gd name="T103" fmla="*/ 1144 h 1320"/>
                <a:gd name="T104" fmla="*/ 2565 w 2840"/>
                <a:gd name="T105" fmla="*/ 1124 h 1320"/>
                <a:gd name="T106" fmla="*/ 2739 w 2840"/>
                <a:gd name="T107" fmla="*/ 920 h 1320"/>
                <a:gd name="T108" fmla="*/ 2543 w 2840"/>
                <a:gd name="T109" fmla="*/ 907 h 1320"/>
                <a:gd name="T110" fmla="*/ 2686 w 2840"/>
                <a:gd name="T111" fmla="*/ 1003 h 1320"/>
                <a:gd name="T112" fmla="*/ 2739 w 2840"/>
                <a:gd name="T113" fmla="*/ 1015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0" h="1320">
                  <a:moveTo>
                    <a:pt x="814" y="536"/>
                  </a:moveTo>
                  <a:lnTo>
                    <a:pt x="713" y="536"/>
                  </a:lnTo>
                  <a:lnTo>
                    <a:pt x="713" y="0"/>
                  </a:lnTo>
                  <a:lnTo>
                    <a:pt x="814" y="0"/>
                  </a:lnTo>
                  <a:lnTo>
                    <a:pt x="814" y="536"/>
                  </a:lnTo>
                  <a:close/>
                  <a:moveTo>
                    <a:pt x="948" y="223"/>
                  </a:moveTo>
                  <a:cubicBezTo>
                    <a:pt x="984" y="189"/>
                    <a:pt x="1030" y="172"/>
                    <a:pt x="1085" y="172"/>
                  </a:cubicBezTo>
                  <a:cubicBezTo>
                    <a:pt x="1140" y="172"/>
                    <a:pt x="1186" y="189"/>
                    <a:pt x="1221" y="223"/>
                  </a:cubicBezTo>
                  <a:cubicBezTo>
                    <a:pt x="1257" y="258"/>
                    <a:pt x="1275" y="302"/>
                    <a:pt x="1275" y="358"/>
                  </a:cubicBezTo>
                  <a:cubicBezTo>
                    <a:pt x="1275" y="413"/>
                    <a:pt x="1257" y="458"/>
                    <a:pt x="1221" y="493"/>
                  </a:cubicBezTo>
                  <a:cubicBezTo>
                    <a:pt x="1186" y="527"/>
                    <a:pt x="1140" y="544"/>
                    <a:pt x="1085" y="544"/>
                  </a:cubicBezTo>
                  <a:cubicBezTo>
                    <a:pt x="1030" y="544"/>
                    <a:pt x="984" y="527"/>
                    <a:pt x="948" y="493"/>
                  </a:cubicBezTo>
                  <a:cubicBezTo>
                    <a:pt x="913" y="458"/>
                    <a:pt x="895" y="413"/>
                    <a:pt x="895" y="358"/>
                  </a:cubicBezTo>
                  <a:cubicBezTo>
                    <a:pt x="895" y="302"/>
                    <a:pt x="913" y="258"/>
                    <a:pt x="948" y="223"/>
                  </a:cubicBezTo>
                  <a:close/>
                  <a:moveTo>
                    <a:pt x="1148" y="285"/>
                  </a:moveTo>
                  <a:cubicBezTo>
                    <a:pt x="1132" y="268"/>
                    <a:pt x="1111" y="259"/>
                    <a:pt x="1085" y="259"/>
                  </a:cubicBezTo>
                  <a:cubicBezTo>
                    <a:pt x="1059" y="259"/>
                    <a:pt x="1037" y="268"/>
                    <a:pt x="1021" y="285"/>
                  </a:cubicBezTo>
                  <a:cubicBezTo>
                    <a:pt x="1005" y="303"/>
                    <a:pt x="997" y="327"/>
                    <a:pt x="997" y="358"/>
                  </a:cubicBezTo>
                  <a:cubicBezTo>
                    <a:pt x="997" y="389"/>
                    <a:pt x="1005" y="413"/>
                    <a:pt x="1021" y="431"/>
                  </a:cubicBezTo>
                  <a:cubicBezTo>
                    <a:pt x="1037" y="448"/>
                    <a:pt x="1059" y="457"/>
                    <a:pt x="1085" y="457"/>
                  </a:cubicBezTo>
                  <a:cubicBezTo>
                    <a:pt x="1111" y="457"/>
                    <a:pt x="1132" y="448"/>
                    <a:pt x="1148" y="431"/>
                  </a:cubicBezTo>
                  <a:cubicBezTo>
                    <a:pt x="1165" y="413"/>
                    <a:pt x="1173" y="389"/>
                    <a:pt x="1173" y="358"/>
                  </a:cubicBezTo>
                  <a:cubicBezTo>
                    <a:pt x="1173" y="327"/>
                    <a:pt x="1165" y="303"/>
                    <a:pt x="1148" y="285"/>
                  </a:cubicBezTo>
                  <a:close/>
                  <a:moveTo>
                    <a:pt x="1508" y="172"/>
                  </a:moveTo>
                  <a:cubicBezTo>
                    <a:pt x="1557" y="172"/>
                    <a:pt x="1592" y="187"/>
                    <a:pt x="1614" y="217"/>
                  </a:cubicBezTo>
                  <a:lnTo>
                    <a:pt x="1614" y="179"/>
                  </a:lnTo>
                  <a:lnTo>
                    <a:pt x="1709" y="179"/>
                  </a:lnTo>
                  <a:lnTo>
                    <a:pt x="1709" y="550"/>
                  </a:lnTo>
                  <a:cubicBezTo>
                    <a:pt x="1709" y="601"/>
                    <a:pt x="1692" y="642"/>
                    <a:pt x="1660" y="673"/>
                  </a:cubicBezTo>
                  <a:cubicBezTo>
                    <a:pt x="1627" y="704"/>
                    <a:pt x="1583" y="720"/>
                    <a:pt x="1528" y="720"/>
                  </a:cubicBezTo>
                  <a:cubicBezTo>
                    <a:pt x="1475" y="720"/>
                    <a:pt x="1432" y="707"/>
                    <a:pt x="1401" y="683"/>
                  </a:cubicBezTo>
                  <a:cubicBezTo>
                    <a:pt x="1370" y="658"/>
                    <a:pt x="1352" y="624"/>
                    <a:pt x="1345" y="582"/>
                  </a:cubicBezTo>
                  <a:lnTo>
                    <a:pt x="1445" y="579"/>
                  </a:lnTo>
                  <a:cubicBezTo>
                    <a:pt x="1447" y="596"/>
                    <a:pt x="1455" y="610"/>
                    <a:pt x="1470" y="619"/>
                  </a:cubicBezTo>
                  <a:cubicBezTo>
                    <a:pt x="1484" y="629"/>
                    <a:pt x="1502" y="634"/>
                    <a:pt x="1525" y="634"/>
                  </a:cubicBezTo>
                  <a:cubicBezTo>
                    <a:pt x="1551" y="634"/>
                    <a:pt x="1571" y="627"/>
                    <a:pt x="1586" y="614"/>
                  </a:cubicBezTo>
                  <a:cubicBezTo>
                    <a:pt x="1601" y="601"/>
                    <a:pt x="1609" y="582"/>
                    <a:pt x="1609" y="557"/>
                  </a:cubicBezTo>
                  <a:lnTo>
                    <a:pt x="1609" y="506"/>
                  </a:lnTo>
                  <a:cubicBezTo>
                    <a:pt x="1585" y="531"/>
                    <a:pt x="1551" y="544"/>
                    <a:pt x="1508" y="544"/>
                  </a:cubicBezTo>
                  <a:cubicBezTo>
                    <a:pt x="1457" y="544"/>
                    <a:pt x="1416" y="527"/>
                    <a:pt x="1384" y="493"/>
                  </a:cubicBezTo>
                  <a:cubicBezTo>
                    <a:pt x="1352" y="459"/>
                    <a:pt x="1336" y="414"/>
                    <a:pt x="1336" y="358"/>
                  </a:cubicBezTo>
                  <a:cubicBezTo>
                    <a:pt x="1336" y="302"/>
                    <a:pt x="1352" y="258"/>
                    <a:pt x="1384" y="223"/>
                  </a:cubicBezTo>
                  <a:cubicBezTo>
                    <a:pt x="1416" y="189"/>
                    <a:pt x="1457" y="172"/>
                    <a:pt x="1508" y="172"/>
                  </a:cubicBezTo>
                  <a:close/>
                  <a:moveTo>
                    <a:pt x="1524" y="259"/>
                  </a:moveTo>
                  <a:cubicBezTo>
                    <a:pt x="1499" y="259"/>
                    <a:pt x="1478" y="267"/>
                    <a:pt x="1462" y="285"/>
                  </a:cubicBezTo>
                  <a:cubicBezTo>
                    <a:pt x="1446" y="302"/>
                    <a:pt x="1438" y="327"/>
                    <a:pt x="1438" y="358"/>
                  </a:cubicBezTo>
                  <a:cubicBezTo>
                    <a:pt x="1438" y="390"/>
                    <a:pt x="1446" y="414"/>
                    <a:pt x="1462" y="431"/>
                  </a:cubicBezTo>
                  <a:cubicBezTo>
                    <a:pt x="1478" y="449"/>
                    <a:pt x="1499" y="458"/>
                    <a:pt x="1524" y="458"/>
                  </a:cubicBezTo>
                  <a:cubicBezTo>
                    <a:pt x="1550" y="458"/>
                    <a:pt x="1570" y="450"/>
                    <a:pt x="1585" y="433"/>
                  </a:cubicBezTo>
                  <a:cubicBezTo>
                    <a:pt x="1601" y="417"/>
                    <a:pt x="1609" y="395"/>
                    <a:pt x="1609" y="366"/>
                  </a:cubicBezTo>
                  <a:lnTo>
                    <a:pt x="1609" y="350"/>
                  </a:lnTo>
                  <a:cubicBezTo>
                    <a:pt x="1609" y="322"/>
                    <a:pt x="1601" y="300"/>
                    <a:pt x="1585" y="283"/>
                  </a:cubicBezTo>
                  <a:cubicBezTo>
                    <a:pt x="1570" y="267"/>
                    <a:pt x="1550" y="259"/>
                    <a:pt x="1524" y="259"/>
                  </a:cubicBezTo>
                  <a:close/>
                  <a:moveTo>
                    <a:pt x="1837" y="223"/>
                  </a:moveTo>
                  <a:cubicBezTo>
                    <a:pt x="1873" y="189"/>
                    <a:pt x="1918" y="172"/>
                    <a:pt x="1973" y="172"/>
                  </a:cubicBezTo>
                  <a:cubicBezTo>
                    <a:pt x="2029" y="172"/>
                    <a:pt x="2074" y="189"/>
                    <a:pt x="2110" y="223"/>
                  </a:cubicBezTo>
                  <a:cubicBezTo>
                    <a:pt x="2146" y="258"/>
                    <a:pt x="2163" y="302"/>
                    <a:pt x="2163" y="358"/>
                  </a:cubicBezTo>
                  <a:cubicBezTo>
                    <a:pt x="2163" y="413"/>
                    <a:pt x="2146" y="458"/>
                    <a:pt x="2110" y="493"/>
                  </a:cubicBezTo>
                  <a:cubicBezTo>
                    <a:pt x="2074" y="527"/>
                    <a:pt x="2029" y="544"/>
                    <a:pt x="1973" y="544"/>
                  </a:cubicBezTo>
                  <a:cubicBezTo>
                    <a:pt x="1918" y="544"/>
                    <a:pt x="1873" y="527"/>
                    <a:pt x="1837" y="493"/>
                  </a:cubicBezTo>
                  <a:cubicBezTo>
                    <a:pt x="1801" y="458"/>
                    <a:pt x="1783" y="413"/>
                    <a:pt x="1783" y="358"/>
                  </a:cubicBezTo>
                  <a:cubicBezTo>
                    <a:pt x="1783" y="302"/>
                    <a:pt x="1801" y="258"/>
                    <a:pt x="1837" y="223"/>
                  </a:cubicBezTo>
                  <a:close/>
                  <a:moveTo>
                    <a:pt x="2037" y="285"/>
                  </a:moveTo>
                  <a:cubicBezTo>
                    <a:pt x="2021" y="268"/>
                    <a:pt x="2000" y="259"/>
                    <a:pt x="1973" y="259"/>
                  </a:cubicBezTo>
                  <a:cubicBezTo>
                    <a:pt x="1947" y="259"/>
                    <a:pt x="1926" y="268"/>
                    <a:pt x="1910" y="285"/>
                  </a:cubicBezTo>
                  <a:cubicBezTo>
                    <a:pt x="1894" y="303"/>
                    <a:pt x="1886" y="327"/>
                    <a:pt x="1886" y="358"/>
                  </a:cubicBezTo>
                  <a:cubicBezTo>
                    <a:pt x="1886" y="389"/>
                    <a:pt x="1894" y="413"/>
                    <a:pt x="1910" y="431"/>
                  </a:cubicBezTo>
                  <a:cubicBezTo>
                    <a:pt x="1926" y="448"/>
                    <a:pt x="1947" y="457"/>
                    <a:pt x="1973" y="457"/>
                  </a:cubicBezTo>
                  <a:cubicBezTo>
                    <a:pt x="2000" y="457"/>
                    <a:pt x="2021" y="448"/>
                    <a:pt x="2037" y="431"/>
                  </a:cubicBezTo>
                  <a:cubicBezTo>
                    <a:pt x="2053" y="413"/>
                    <a:pt x="2061" y="389"/>
                    <a:pt x="2061" y="358"/>
                  </a:cubicBezTo>
                  <a:cubicBezTo>
                    <a:pt x="2061" y="327"/>
                    <a:pt x="2053" y="303"/>
                    <a:pt x="2037" y="285"/>
                  </a:cubicBezTo>
                  <a:close/>
                  <a:moveTo>
                    <a:pt x="353" y="997"/>
                  </a:moveTo>
                  <a:lnTo>
                    <a:pt x="107" y="997"/>
                  </a:lnTo>
                  <a:cubicBezTo>
                    <a:pt x="108" y="1020"/>
                    <a:pt x="115" y="1037"/>
                    <a:pt x="128" y="1050"/>
                  </a:cubicBezTo>
                  <a:cubicBezTo>
                    <a:pt x="142" y="1063"/>
                    <a:pt x="159" y="1070"/>
                    <a:pt x="182" y="1070"/>
                  </a:cubicBezTo>
                  <a:cubicBezTo>
                    <a:pt x="218" y="1070"/>
                    <a:pt x="240" y="1056"/>
                    <a:pt x="248" y="1030"/>
                  </a:cubicBezTo>
                  <a:lnTo>
                    <a:pt x="349" y="1035"/>
                  </a:lnTo>
                  <a:cubicBezTo>
                    <a:pt x="343" y="1069"/>
                    <a:pt x="324" y="1097"/>
                    <a:pt x="294" y="1119"/>
                  </a:cubicBezTo>
                  <a:cubicBezTo>
                    <a:pt x="263" y="1140"/>
                    <a:pt x="227" y="1151"/>
                    <a:pt x="185" y="1151"/>
                  </a:cubicBezTo>
                  <a:cubicBezTo>
                    <a:pt x="130" y="1151"/>
                    <a:pt x="85" y="1134"/>
                    <a:pt x="51" y="1101"/>
                  </a:cubicBezTo>
                  <a:cubicBezTo>
                    <a:pt x="17" y="1067"/>
                    <a:pt x="0" y="1022"/>
                    <a:pt x="0" y="965"/>
                  </a:cubicBezTo>
                  <a:cubicBezTo>
                    <a:pt x="0" y="908"/>
                    <a:pt x="17" y="863"/>
                    <a:pt x="51" y="829"/>
                  </a:cubicBezTo>
                  <a:cubicBezTo>
                    <a:pt x="84" y="796"/>
                    <a:pt x="128" y="779"/>
                    <a:pt x="182" y="779"/>
                  </a:cubicBezTo>
                  <a:cubicBezTo>
                    <a:pt x="234" y="779"/>
                    <a:pt x="276" y="795"/>
                    <a:pt x="306" y="827"/>
                  </a:cubicBezTo>
                  <a:cubicBezTo>
                    <a:pt x="337" y="858"/>
                    <a:pt x="353" y="902"/>
                    <a:pt x="353" y="957"/>
                  </a:cubicBezTo>
                  <a:lnTo>
                    <a:pt x="353" y="997"/>
                  </a:lnTo>
                  <a:close/>
                  <a:moveTo>
                    <a:pt x="181" y="858"/>
                  </a:moveTo>
                  <a:cubicBezTo>
                    <a:pt x="160" y="858"/>
                    <a:pt x="142" y="864"/>
                    <a:pt x="129" y="877"/>
                  </a:cubicBezTo>
                  <a:cubicBezTo>
                    <a:pt x="116" y="890"/>
                    <a:pt x="109" y="907"/>
                    <a:pt x="107" y="930"/>
                  </a:cubicBezTo>
                  <a:lnTo>
                    <a:pt x="251" y="930"/>
                  </a:lnTo>
                  <a:cubicBezTo>
                    <a:pt x="250" y="907"/>
                    <a:pt x="244" y="890"/>
                    <a:pt x="232" y="877"/>
                  </a:cubicBezTo>
                  <a:cubicBezTo>
                    <a:pt x="220" y="864"/>
                    <a:pt x="203" y="858"/>
                    <a:pt x="181" y="858"/>
                  </a:cubicBezTo>
                  <a:close/>
                  <a:moveTo>
                    <a:pt x="844" y="779"/>
                  </a:moveTo>
                  <a:cubicBezTo>
                    <a:pt x="885" y="779"/>
                    <a:pt x="918" y="792"/>
                    <a:pt x="942" y="818"/>
                  </a:cubicBezTo>
                  <a:cubicBezTo>
                    <a:pt x="967" y="844"/>
                    <a:pt x="979" y="880"/>
                    <a:pt x="979" y="924"/>
                  </a:cubicBezTo>
                  <a:lnTo>
                    <a:pt x="979" y="1144"/>
                  </a:lnTo>
                  <a:lnTo>
                    <a:pt x="879" y="1144"/>
                  </a:lnTo>
                  <a:lnTo>
                    <a:pt x="879" y="945"/>
                  </a:lnTo>
                  <a:cubicBezTo>
                    <a:pt x="879" y="921"/>
                    <a:pt x="873" y="904"/>
                    <a:pt x="863" y="892"/>
                  </a:cubicBezTo>
                  <a:cubicBezTo>
                    <a:pt x="853" y="879"/>
                    <a:pt x="838" y="873"/>
                    <a:pt x="819" y="873"/>
                  </a:cubicBezTo>
                  <a:cubicBezTo>
                    <a:pt x="802" y="873"/>
                    <a:pt x="787" y="879"/>
                    <a:pt x="777" y="889"/>
                  </a:cubicBezTo>
                  <a:cubicBezTo>
                    <a:pt x="766" y="900"/>
                    <a:pt x="759" y="914"/>
                    <a:pt x="757" y="933"/>
                  </a:cubicBezTo>
                  <a:lnTo>
                    <a:pt x="757" y="1144"/>
                  </a:lnTo>
                  <a:lnTo>
                    <a:pt x="656" y="1144"/>
                  </a:lnTo>
                  <a:lnTo>
                    <a:pt x="656" y="945"/>
                  </a:lnTo>
                  <a:cubicBezTo>
                    <a:pt x="656" y="922"/>
                    <a:pt x="651" y="904"/>
                    <a:pt x="641" y="892"/>
                  </a:cubicBezTo>
                  <a:cubicBezTo>
                    <a:pt x="631" y="880"/>
                    <a:pt x="616" y="873"/>
                    <a:pt x="598" y="873"/>
                  </a:cubicBezTo>
                  <a:cubicBezTo>
                    <a:pt x="578" y="873"/>
                    <a:pt x="563" y="880"/>
                    <a:pt x="551" y="893"/>
                  </a:cubicBezTo>
                  <a:cubicBezTo>
                    <a:pt x="540" y="906"/>
                    <a:pt x="534" y="924"/>
                    <a:pt x="534" y="945"/>
                  </a:cubicBezTo>
                  <a:lnTo>
                    <a:pt x="534" y="1144"/>
                  </a:lnTo>
                  <a:lnTo>
                    <a:pt x="433" y="1144"/>
                  </a:lnTo>
                  <a:lnTo>
                    <a:pt x="433" y="786"/>
                  </a:lnTo>
                  <a:lnTo>
                    <a:pt x="528" y="786"/>
                  </a:lnTo>
                  <a:lnTo>
                    <a:pt x="528" y="823"/>
                  </a:lnTo>
                  <a:cubicBezTo>
                    <a:pt x="547" y="794"/>
                    <a:pt x="578" y="779"/>
                    <a:pt x="622" y="779"/>
                  </a:cubicBezTo>
                  <a:cubicBezTo>
                    <a:pt x="672" y="779"/>
                    <a:pt x="710" y="798"/>
                    <a:pt x="734" y="836"/>
                  </a:cubicBezTo>
                  <a:cubicBezTo>
                    <a:pt x="758" y="798"/>
                    <a:pt x="795" y="779"/>
                    <a:pt x="844" y="779"/>
                  </a:cubicBezTo>
                  <a:close/>
                  <a:moveTo>
                    <a:pt x="1277" y="779"/>
                  </a:moveTo>
                  <a:cubicBezTo>
                    <a:pt x="1328" y="779"/>
                    <a:pt x="1369" y="796"/>
                    <a:pt x="1401" y="830"/>
                  </a:cubicBezTo>
                  <a:cubicBezTo>
                    <a:pt x="1433" y="865"/>
                    <a:pt x="1449" y="910"/>
                    <a:pt x="1449" y="965"/>
                  </a:cubicBezTo>
                  <a:cubicBezTo>
                    <a:pt x="1449" y="1021"/>
                    <a:pt x="1433" y="1066"/>
                    <a:pt x="1401" y="1100"/>
                  </a:cubicBezTo>
                  <a:cubicBezTo>
                    <a:pt x="1369" y="1134"/>
                    <a:pt x="1328" y="1151"/>
                    <a:pt x="1277" y="1151"/>
                  </a:cubicBezTo>
                  <a:cubicBezTo>
                    <a:pt x="1233" y="1151"/>
                    <a:pt x="1199" y="1138"/>
                    <a:pt x="1176" y="1113"/>
                  </a:cubicBezTo>
                  <a:lnTo>
                    <a:pt x="1176" y="1320"/>
                  </a:lnTo>
                  <a:lnTo>
                    <a:pt x="1075" y="1320"/>
                  </a:lnTo>
                  <a:lnTo>
                    <a:pt x="1075" y="786"/>
                  </a:lnTo>
                  <a:lnTo>
                    <a:pt x="1171" y="786"/>
                  </a:lnTo>
                  <a:lnTo>
                    <a:pt x="1171" y="824"/>
                  </a:lnTo>
                  <a:cubicBezTo>
                    <a:pt x="1193" y="794"/>
                    <a:pt x="1228" y="779"/>
                    <a:pt x="1277" y="779"/>
                  </a:cubicBezTo>
                  <a:close/>
                  <a:moveTo>
                    <a:pt x="1261" y="866"/>
                  </a:moveTo>
                  <a:cubicBezTo>
                    <a:pt x="1235" y="866"/>
                    <a:pt x="1215" y="874"/>
                    <a:pt x="1200" y="890"/>
                  </a:cubicBezTo>
                  <a:cubicBezTo>
                    <a:pt x="1184" y="907"/>
                    <a:pt x="1176" y="929"/>
                    <a:pt x="1176" y="957"/>
                  </a:cubicBezTo>
                  <a:lnTo>
                    <a:pt x="1176" y="974"/>
                  </a:lnTo>
                  <a:cubicBezTo>
                    <a:pt x="1176" y="1002"/>
                    <a:pt x="1184" y="1024"/>
                    <a:pt x="1200" y="1040"/>
                  </a:cubicBezTo>
                  <a:cubicBezTo>
                    <a:pt x="1215" y="1057"/>
                    <a:pt x="1235" y="1065"/>
                    <a:pt x="1261" y="1065"/>
                  </a:cubicBezTo>
                  <a:cubicBezTo>
                    <a:pt x="1286" y="1065"/>
                    <a:pt x="1307" y="1056"/>
                    <a:pt x="1323" y="1038"/>
                  </a:cubicBezTo>
                  <a:cubicBezTo>
                    <a:pt x="1339" y="1021"/>
                    <a:pt x="1347" y="997"/>
                    <a:pt x="1347" y="965"/>
                  </a:cubicBezTo>
                  <a:cubicBezTo>
                    <a:pt x="1347" y="934"/>
                    <a:pt x="1339" y="910"/>
                    <a:pt x="1323" y="892"/>
                  </a:cubicBezTo>
                  <a:cubicBezTo>
                    <a:pt x="1307" y="874"/>
                    <a:pt x="1286" y="866"/>
                    <a:pt x="1261" y="866"/>
                  </a:cubicBezTo>
                  <a:close/>
                  <a:moveTo>
                    <a:pt x="1725" y="783"/>
                  </a:moveTo>
                  <a:lnTo>
                    <a:pt x="1725" y="880"/>
                  </a:lnTo>
                  <a:cubicBezTo>
                    <a:pt x="1696" y="880"/>
                    <a:pt x="1673" y="888"/>
                    <a:pt x="1656" y="903"/>
                  </a:cubicBezTo>
                  <a:cubicBezTo>
                    <a:pt x="1639" y="918"/>
                    <a:pt x="1630" y="938"/>
                    <a:pt x="1630" y="962"/>
                  </a:cubicBezTo>
                  <a:lnTo>
                    <a:pt x="1630" y="1144"/>
                  </a:lnTo>
                  <a:lnTo>
                    <a:pt x="1529" y="1144"/>
                  </a:lnTo>
                  <a:lnTo>
                    <a:pt x="1529" y="786"/>
                  </a:lnTo>
                  <a:lnTo>
                    <a:pt x="1627" y="786"/>
                  </a:lnTo>
                  <a:lnTo>
                    <a:pt x="1627" y="827"/>
                  </a:lnTo>
                  <a:cubicBezTo>
                    <a:pt x="1646" y="798"/>
                    <a:pt x="1679" y="783"/>
                    <a:pt x="1725" y="783"/>
                  </a:cubicBezTo>
                  <a:close/>
                  <a:moveTo>
                    <a:pt x="2122" y="997"/>
                  </a:moveTo>
                  <a:lnTo>
                    <a:pt x="1877" y="997"/>
                  </a:lnTo>
                  <a:cubicBezTo>
                    <a:pt x="1878" y="1020"/>
                    <a:pt x="1885" y="1037"/>
                    <a:pt x="1898" y="1050"/>
                  </a:cubicBezTo>
                  <a:cubicBezTo>
                    <a:pt x="1911" y="1063"/>
                    <a:pt x="1929" y="1070"/>
                    <a:pt x="1952" y="1070"/>
                  </a:cubicBezTo>
                  <a:cubicBezTo>
                    <a:pt x="1988" y="1070"/>
                    <a:pt x="2010" y="1056"/>
                    <a:pt x="2017" y="1030"/>
                  </a:cubicBezTo>
                  <a:lnTo>
                    <a:pt x="2119" y="1035"/>
                  </a:lnTo>
                  <a:cubicBezTo>
                    <a:pt x="2112" y="1069"/>
                    <a:pt x="2094" y="1097"/>
                    <a:pt x="2063" y="1119"/>
                  </a:cubicBezTo>
                  <a:cubicBezTo>
                    <a:pt x="2033" y="1140"/>
                    <a:pt x="1996" y="1151"/>
                    <a:pt x="1954" y="1151"/>
                  </a:cubicBezTo>
                  <a:cubicBezTo>
                    <a:pt x="1899" y="1151"/>
                    <a:pt x="1855" y="1134"/>
                    <a:pt x="1821" y="1101"/>
                  </a:cubicBezTo>
                  <a:cubicBezTo>
                    <a:pt x="1787" y="1067"/>
                    <a:pt x="1770" y="1022"/>
                    <a:pt x="1770" y="965"/>
                  </a:cubicBezTo>
                  <a:cubicBezTo>
                    <a:pt x="1770" y="908"/>
                    <a:pt x="1787" y="863"/>
                    <a:pt x="1820" y="829"/>
                  </a:cubicBezTo>
                  <a:cubicBezTo>
                    <a:pt x="1854" y="796"/>
                    <a:pt x="1898" y="779"/>
                    <a:pt x="1952" y="779"/>
                  </a:cubicBezTo>
                  <a:cubicBezTo>
                    <a:pt x="2004" y="779"/>
                    <a:pt x="2045" y="795"/>
                    <a:pt x="2076" y="827"/>
                  </a:cubicBezTo>
                  <a:cubicBezTo>
                    <a:pt x="2107" y="858"/>
                    <a:pt x="2122" y="902"/>
                    <a:pt x="2122" y="957"/>
                  </a:cubicBezTo>
                  <a:lnTo>
                    <a:pt x="2122" y="997"/>
                  </a:lnTo>
                  <a:close/>
                  <a:moveTo>
                    <a:pt x="1951" y="858"/>
                  </a:moveTo>
                  <a:cubicBezTo>
                    <a:pt x="1929" y="858"/>
                    <a:pt x="1912" y="864"/>
                    <a:pt x="1899" y="877"/>
                  </a:cubicBezTo>
                  <a:cubicBezTo>
                    <a:pt x="1886" y="890"/>
                    <a:pt x="1878" y="907"/>
                    <a:pt x="1877" y="930"/>
                  </a:cubicBezTo>
                  <a:lnTo>
                    <a:pt x="2021" y="930"/>
                  </a:lnTo>
                  <a:cubicBezTo>
                    <a:pt x="2020" y="907"/>
                    <a:pt x="2014" y="890"/>
                    <a:pt x="2002" y="877"/>
                  </a:cubicBezTo>
                  <a:cubicBezTo>
                    <a:pt x="1990" y="864"/>
                    <a:pt x="1973" y="858"/>
                    <a:pt x="1951" y="858"/>
                  </a:cubicBezTo>
                  <a:close/>
                  <a:moveTo>
                    <a:pt x="2325" y="779"/>
                  </a:moveTo>
                  <a:cubicBezTo>
                    <a:pt x="2369" y="779"/>
                    <a:pt x="2403" y="790"/>
                    <a:pt x="2427" y="811"/>
                  </a:cubicBezTo>
                  <a:cubicBezTo>
                    <a:pt x="2452" y="832"/>
                    <a:pt x="2466" y="860"/>
                    <a:pt x="2469" y="895"/>
                  </a:cubicBezTo>
                  <a:lnTo>
                    <a:pt x="2369" y="900"/>
                  </a:lnTo>
                  <a:cubicBezTo>
                    <a:pt x="2368" y="871"/>
                    <a:pt x="2352" y="857"/>
                    <a:pt x="2323" y="857"/>
                  </a:cubicBezTo>
                  <a:cubicBezTo>
                    <a:pt x="2296" y="857"/>
                    <a:pt x="2283" y="867"/>
                    <a:pt x="2283" y="887"/>
                  </a:cubicBezTo>
                  <a:cubicBezTo>
                    <a:pt x="2283" y="890"/>
                    <a:pt x="2283" y="892"/>
                    <a:pt x="2283" y="895"/>
                  </a:cubicBezTo>
                  <a:cubicBezTo>
                    <a:pt x="2284" y="897"/>
                    <a:pt x="2285" y="899"/>
                    <a:pt x="2286" y="901"/>
                  </a:cubicBezTo>
                  <a:cubicBezTo>
                    <a:pt x="2288" y="903"/>
                    <a:pt x="2290" y="904"/>
                    <a:pt x="2291" y="906"/>
                  </a:cubicBezTo>
                  <a:cubicBezTo>
                    <a:pt x="2292" y="907"/>
                    <a:pt x="2295" y="909"/>
                    <a:pt x="2298" y="910"/>
                  </a:cubicBezTo>
                  <a:cubicBezTo>
                    <a:pt x="2301" y="911"/>
                    <a:pt x="2304" y="912"/>
                    <a:pt x="2306" y="913"/>
                  </a:cubicBezTo>
                  <a:cubicBezTo>
                    <a:pt x="2308" y="914"/>
                    <a:pt x="2311" y="915"/>
                    <a:pt x="2316" y="917"/>
                  </a:cubicBezTo>
                  <a:cubicBezTo>
                    <a:pt x="2320" y="918"/>
                    <a:pt x="2323" y="919"/>
                    <a:pt x="2326" y="920"/>
                  </a:cubicBezTo>
                  <a:cubicBezTo>
                    <a:pt x="2329" y="921"/>
                    <a:pt x="2333" y="922"/>
                    <a:pt x="2339" y="923"/>
                  </a:cubicBezTo>
                  <a:cubicBezTo>
                    <a:pt x="2345" y="924"/>
                    <a:pt x="2349" y="926"/>
                    <a:pt x="2352" y="927"/>
                  </a:cubicBezTo>
                  <a:cubicBezTo>
                    <a:pt x="2393" y="937"/>
                    <a:pt x="2424" y="950"/>
                    <a:pt x="2444" y="965"/>
                  </a:cubicBezTo>
                  <a:cubicBezTo>
                    <a:pt x="2464" y="980"/>
                    <a:pt x="2474" y="1002"/>
                    <a:pt x="2474" y="1032"/>
                  </a:cubicBezTo>
                  <a:cubicBezTo>
                    <a:pt x="2474" y="1069"/>
                    <a:pt x="2461" y="1098"/>
                    <a:pt x="2435" y="1119"/>
                  </a:cubicBezTo>
                  <a:cubicBezTo>
                    <a:pt x="2410" y="1141"/>
                    <a:pt x="2374" y="1151"/>
                    <a:pt x="2328" y="1151"/>
                  </a:cubicBezTo>
                  <a:cubicBezTo>
                    <a:pt x="2282" y="1151"/>
                    <a:pt x="2246" y="1141"/>
                    <a:pt x="2220" y="1121"/>
                  </a:cubicBezTo>
                  <a:cubicBezTo>
                    <a:pt x="2194" y="1101"/>
                    <a:pt x="2179" y="1072"/>
                    <a:pt x="2176" y="1035"/>
                  </a:cubicBezTo>
                  <a:lnTo>
                    <a:pt x="2276" y="1030"/>
                  </a:lnTo>
                  <a:cubicBezTo>
                    <a:pt x="2278" y="1059"/>
                    <a:pt x="2295" y="1074"/>
                    <a:pt x="2328" y="1074"/>
                  </a:cubicBezTo>
                  <a:cubicBezTo>
                    <a:pt x="2342" y="1074"/>
                    <a:pt x="2353" y="1071"/>
                    <a:pt x="2361" y="1065"/>
                  </a:cubicBezTo>
                  <a:cubicBezTo>
                    <a:pt x="2369" y="1059"/>
                    <a:pt x="2373" y="1051"/>
                    <a:pt x="2373" y="1041"/>
                  </a:cubicBezTo>
                  <a:cubicBezTo>
                    <a:pt x="2373" y="1031"/>
                    <a:pt x="2369" y="1023"/>
                    <a:pt x="2360" y="1018"/>
                  </a:cubicBezTo>
                  <a:cubicBezTo>
                    <a:pt x="2352" y="1013"/>
                    <a:pt x="2335" y="1007"/>
                    <a:pt x="2308" y="1000"/>
                  </a:cubicBezTo>
                  <a:cubicBezTo>
                    <a:pt x="2290" y="996"/>
                    <a:pt x="2275" y="992"/>
                    <a:pt x="2265" y="989"/>
                  </a:cubicBezTo>
                  <a:cubicBezTo>
                    <a:pt x="2255" y="986"/>
                    <a:pt x="2243" y="981"/>
                    <a:pt x="2231" y="975"/>
                  </a:cubicBezTo>
                  <a:cubicBezTo>
                    <a:pt x="2219" y="970"/>
                    <a:pt x="2210" y="963"/>
                    <a:pt x="2204" y="956"/>
                  </a:cubicBezTo>
                  <a:cubicBezTo>
                    <a:pt x="2198" y="949"/>
                    <a:pt x="2193" y="940"/>
                    <a:pt x="2188" y="930"/>
                  </a:cubicBezTo>
                  <a:cubicBezTo>
                    <a:pt x="2184" y="919"/>
                    <a:pt x="2182" y="906"/>
                    <a:pt x="2182" y="892"/>
                  </a:cubicBezTo>
                  <a:cubicBezTo>
                    <a:pt x="2182" y="857"/>
                    <a:pt x="2194" y="830"/>
                    <a:pt x="2220" y="810"/>
                  </a:cubicBezTo>
                  <a:cubicBezTo>
                    <a:pt x="2245" y="789"/>
                    <a:pt x="2280" y="779"/>
                    <a:pt x="2325" y="779"/>
                  </a:cubicBezTo>
                  <a:close/>
                  <a:moveTo>
                    <a:pt x="2692" y="779"/>
                  </a:moveTo>
                  <a:cubicBezTo>
                    <a:pt x="2740" y="779"/>
                    <a:pt x="2777" y="792"/>
                    <a:pt x="2802" y="816"/>
                  </a:cubicBezTo>
                  <a:cubicBezTo>
                    <a:pt x="2828" y="840"/>
                    <a:pt x="2840" y="876"/>
                    <a:pt x="2840" y="923"/>
                  </a:cubicBezTo>
                  <a:lnTo>
                    <a:pt x="2840" y="1144"/>
                  </a:lnTo>
                  <a:lnTo>
                    <a:pt x="2743" y="1144"/>
                  </a:lnTo>
                  <a:lnTo>
                    <a:pt x="2743" y="1115"/>
                  </a:lnTo>
                  <a:cubicBezTo>
                    <a:pt x="2719" y="1139"/>
                    <a:pt x="2689" y="1151"/>
                    <a:pt x="2652" y="1151"/>
                  </a:cubicBezTo>
                  <a:cubicBezTo>
                    <a:pt x="2615" y="1151"/>
                    <a:pt x="2586" y="1142"/>
                    <a:pt x="2565" y="1124"/>
                  </a:cubicBezTo>
                  <a:cubicBezTo>
                    <a:pt x="2543" y="1106"/>
                    <a:pt x="2533" y="1079"/>
                    <a:pt x="2533" y="1045"/>
                  </a:cubicBezTo>
                  <a:cubicBezTo>
                    <a:pt x="2533" y="977"/>
                    <a:pt x="2581" y="941"/>
                    <a:pt x="2676" y="937"/>
                  </a:cubicBezTo>
                  <a:lnTo>
                    <a:pt x="2739" y="933"/>
                  </a:lnTo>
                  <a:lnTo>
                    <a:pt x="2739" y="920"/>
                  </a:lnTo>
                  <a:cubicBezTo>
                    <a:pt x="2739" y="883"/>
                    <a:pt x="2724" y="864"/>
                    <a:pt x="2693" y="864"/>
                  </a:cubicBezTo>
                  <a:cubicBezTo>
                    <a:pt x="2677" y="864"/>
                    <a:pt x="2665" y="869"/>
                    <a:pt x="2656" y="878"/>
                  </a:cubicBezTo>
                  <a:cubicBezTo>
                    <a:pt x="2648" y="887"/>
                    <a:pt x="2643" y="898"/>
                    <a:pt x="2643" y="911"/>
                  </a:cubicBezTo>
                  <a:lnTo>
                    <a:pt x="2543" y="907"/>
                  </a:lnTo>
                  <a:cubicBezTo>
                    <a:pt x="2543" y="874"/>
                    <a:pt x="2556" y="844"/>
                    <a:pt x="2584" y="818"/>
                  </a:cubicBezTo>
                  <a:cubicBezTo>
                    <a:pt x="2612" y="792"/>
                    <a:pt x="2648" y="779"/>
                    <a:pt x="2692" y="779"/>
                  </a:cubicBezTo>
                  <a:close/>
                  <a:moveTo>
                    <a:pt x="2739" y="1000"/>
                  </a:moveTo>
                  <a:lnTo>
                    <a:pt x="2686" y="1003"/>
                  </a:lnTo>
                  <a:cubicBezTo>
                    <a:pt x="2651" y="1005"/>
                    <a:pt x="2634" y="1017"/>
                    <a:pt x="2634" y="1041"/>
                  </a:cubicBezTo>
                  <a:cubicBezTo>
                    <a:pt x="2634" y="1062"/>
                    <a:pt x="2648" y="1073"/>
                    <a:pt x="2675" y="1073"/>
                  </a:cubicBezTo>
                  <a:cubicBezTo>
                    <a:pt x="2694" y="1073"/>
                    <a:pt x="2710" y="1068"/>
                    <a:pt x="2721" y="1058"/>
                  </a:cubicBezTo>
                  <a:cubicBezTo>
                    <a:pt x="2733" y="1048"/>
                    <a:pt x="2739" y="1033"/>
                    <a:pt x="2739" y="1015"/>
                  </a:cubicBezTo>
                  <a:lnTo>
                    <a:pt x="2739" y="100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pic>
        <p:nvPicPr>
          <p:cNvPr id="67" name="Imagen 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9763" y="370046"/>
            <a:ext cx="899102" cy="896779"/>
          </a:xfrm>
          <a:prstGeom prst="rect">
            <a:avLst/>
          </a:prstGeom>
        </p:spPr>
      </p:pic>
      <p:grpSp>
        <p:nvGrpSpPr>
          <p:cNvPr id="100" name="Grupo 99"/>
          <p:cNvGrpSpPr/>
          <p:nvPr/>
        </p:nvGrpSpPr>
        <p:grpSpPr>
          <a:xfrm>
            <a:off x="3938679" y="1713675"/>
            <a:ext cx="4972408" cy="173352"/>
            <a:chOff x="1099367" y="2571673"/>
            <a:chExt cx="5664600" cy="197484"/>
          </a:xfrm>
        </p:grpSpPr>
        <p:sp>
          <p:nvSpPr>
            <p:cNvPr id="101" name="Rectangle 9"/>
            <p:cNvSpPr>
              <a:spLocks noChangeArrowheads="1"/>
            </p:cNvSpPr>
            <p:nvPr/>
          </p:nvSpPr>
          <p:spPr bwMode="auto">
            <a:xfrm>
              <a:off x="1996809" y="2595715"/>
              <a:ext cx="170009" cy="173442"/>
            </a:xfrm>
            <a:prstGeom prst="rect">
              <a:avLst/>
            </a:pr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>
              <a:off x="1099367" y="2612887"/>
              <a:ext cx="717813" cy="152835"/>
            </a:xfrm>
            <a:custGeom>
              <a:avLst/>
              <a:gdLst>
                <a:gd name="T0" fmla="*/ 49 w 1843"/>
                <a:gd name="T1" fmla="*/ 213 h 384"/>
                <a:gd name="T2" fmla="*/ 205 w 1843"/>
                <a:gd name="T3" fmla="*/ 167 h 384"/>
                <a:gd name="T4" fmla="*/ 49 w 1843"/>
                <a:gd name="T5" fmla="*/ 53 h 384"/>
                <a:gd name="T6" fmla="*/ 219 w 1843"/>
                <a:gd name="T7" fmla="*/ 7 h 384"/>
                <a:gd name="T8" fmla="*/ 0 w 1843"/>
                <a:gd name="T9" fmla="*/ 377 h 384"/>
                <a:gd name="T10" fmla="*/ 221 w 1843"/>
                <a:gd name="T11" fmla="*/ 330 h 384"/>
                <a:gd name="T12" fmla="*/ 518 w 1843"/>
                <a:gd name="T13" fmla="*/ 7 h 384"/>
                <a:gd name="T14" fmla="*/ 250 w 1843"/>
                <a:gd name="T15" fmla="*/ 53 h 384"/>
                <a:gd name="T16" fmla="*/ 359 w 1843"/>
                <a:gd name="T17" fmla="*/ 377 h 384"/>
                <a:gd name="T18" fmla="*/ 408 w 1843"/>
                <a:gd name="T19" fmla="*/ 53 h 384"/>
                <a:gd name="T20" fmla="*/ 518 w 1843"/>
                <a:gd name="T21" fmla="*/ 7 h 384"/>
                <a:gd name="T22" fmla="*/ 836 w 1843"/>
                <a:gd name="T23" fmla="*/ 377 h 384"/>
                <a:gd name="T24" fmla="*/ 642 w 1843"/>
                <a:gd name="T25" fmla="*/ 7 h 384"/>
                <a:gd name="T26" fmla="*/ 556 w 1843"/>
                <a:gd name="T27" fmla="*/ 377 h 384"/>
                <a:gd name="T28" fmla="*/ 753 w 1843"/>
                <a:gd name="T29" fmla="*/ 294 h 384"/>
                <a:gd name="T30" fmla="*/ 603 w 1843"/>
                <a:gd name="T31" fmla="*/ 248 h 384"/>
                <a:gd name="T32" fmla="*/ 736 w 1843"/>
                <a:gd name="T33" fmla="*/ 248 h 384"/>
                <a:gd name="T34" fmla="*/ 1014 w 1843"/>
                <a:gd name="T35" fmla="*/ 7 h 384"/>
                <a:gd name="T36" fmla="*/ 880 w 1843"/>
                <a:gd name="T37" fmla="*/ 377 h 384"/>
                <a:gd name="T38" fmla="*/ 929 w 1843"/>
                <a:gd name="T39" fmla="*/ 245 h 384"/>
                <a:gd name="T40" fmla="*/ 1134 w 1843"/>
                <a:gd name="T41" fmla="*/ 126 h 384"/>
                <a:gd name="T42" fmla="*/ 1014 w 1843"/>
                <a:gd name="T43" fmla="*/ 199 h 384"/>
                <a:gd name="T44" fmla="*/ 929 w 1843"/>
                <a:gd name="T45" fmla="*/ 53 h 384"/>
                <a:gd name="T46" fmla="*/ 1085 w 1843"/>
                <a:gd name="T47" fmla="*/ 126 h 384"/>
                <a:gd name="T48" fmla="*/ 1398 w 1843"/>
                <a:gd name="T49" fmla="*/ 377 h 384"/>
                <a:gd name="T50" fmla="*/ 1312 w 1843"/>
                <a:gd name="T51" fmla="*/ 7 h 384"/>
                <a:gd name="T52" fmla="*/ 1119 w 1843"/>
                <a:gd name="T53" fmla="*/ 377 h 384"/>
                <a:gd name="T54" fmla="*/ 1201 w 1843"/>
                <a:gd name="T55" fmla="*/ 294 h 384"/>
                <a:gd name="T56" fmla="*/ 1398 w 1843"/>
                <a:gd name="T57" fmla="*/ 377 h 384"/>
                <a:gd name="T58" fmla="*/ 1284 w 1843"/>
                <a:gd name="T59" fmla="*/ 65 h 384"/>
                <a:gd name="T60" fmla="*/ 1218 w 1843"/>
                <a:gd name="T61" fmla="*/ 248 h 384"/>
                <a:gd name="T62" fmla="*/ 1732 w 1843"/>
                <a:gd name="T63" fmla="*/ 278 h 384"/>
                <a:gd name="T64" fmla="*/ 1529 w 1843"/>
                <a:gd name="T65" fmla="*/ 102 h 384"/>
                <a:gd name="T66" fmla="*/ 1680 w 1843"/>
                <a:gd name="T67" fmla="*/ 105 h 384"/>
                <a:gd name="T68" fmla="*/ 1596 w 1843"/>
                <a:gd name="T69" fmla="*/ 0 h 384"/>
                <a:gd name="T70" fmla="*/ 1596 w 1843"/>
                <a:gd name="T71" fmla="*/ 211 h 384"/>
                <a:gd name="T72" fmla="*/ 1605 w 1843"/>
                <a:gd name="T73" fmla="*/ 336 h 384"/>
                <a:gd name="T74" fmla="*/ 1464 w 1843"/>
                <a:gd name="T75" fmla="*/ 293 h 384"/>
                <a:gd name="T76" fmla="*/ 1809 w 1843"/>
                <a:gd name="T77" fmla="*/ 175 h 384"/>
                <a:gd name="T78" fmla="*/ 1809 w 1843"/>
                <a:gd name="T79" fmla="*/ 106 h 384"/>
                <a:gd name="T80" fmla="*/ 1809 w 1843"/>
                <a:gd name="T81" fmla="*/ 175 h 384"/>
                <a:gd name="T82" fmla="*/ 1843 w 1843"/>
                <a:gd name="T83" fmla="*/ 348 h 384"/>
                <a:gd name="T84" fmla="*/ 1774 w 1843"/>
                <a:gd name="T85" fmla="*/ 3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384">
                  <a:moveTo>
                    <a:pt x="49" y="330"/>
                  </a:moveTo>
                  <a:lnTo>
                    <a:pt x="49" y="213"/>
                  </a:lnTo>
                  <a:lnTo>
                    <a:pt x="205" y="213"/>
                  </a:lnTo>
                  <a:lnTo>
                    <a:pt x="205" y="167"/>
                  </a:lnTo>
                  <a:lnTo>
                    <a:pt x="49" y="167"/>
                  </a:lnTo>
                  <a:lnTo>
                    <a:pt x="49" y="53"/>
                  </a:lnTo>
                  <a:lnTo>
                    <a:pt x="219" y="53"/>
                  </a:lnTo>
                  <a:lnTo>
                    <a:pt x="219" y="7"/>
                  </a:lnTo>
                  <a:lnTo>
                    <a:pt x="0" y="7"/>
                  </a:lnTo>
                  <a:lnTo>
                    <a:pt x="0" y="377"/>
                  </a:lnTo>
                  <a:lnTo>
                    <a:pt x="221" y="377"/>
                  </a:lnTo>
                  <a:lnTo>
                    <a:pt x="221" y="330"/>
                  </a:lnTo>
                  <a:lnTo>
                    <a:pt x="49" y="330"/>
                  </a:lnTo>
                  <a:close/>
                  <a:moveTo>
                    <a:pt x="518" y="7"/>
                  </a:moveTo>
                  <a:lnTo>
                    <a:pt x="250" y="7"/>
                  </a:lnTo>
                  <a:lnTo>
                    <a:pt x="250" y="53"/>
                  </a:lnTo>
                  <a:lnTo>
                    <a:pt x="359" y="53"/>
                  </a:lnTo>
                  <a:lnTo>
                    <a:pt x="359" y="377"/>
                  </a:lnTo>
                  <a:lnTo>
                    <a:pt x="408" y="377"/>
                  </a:lnTo>
                  <a:lnTo>
                    <a:pt x="408" y="53"/>
                  </a:lnTo>
                  <a:lnTo>
                    <a:pt x="518" y="53"/>
                  </a:lnTo>
                  <a:lnTo>
                    <a:pt x="518" y="7"/>
                  </a:lnTo>
                  <a:close/>
                  <a:moveTo>
                    <a:pt x="783" y="377"/>
                  </a:moveTo>
                  <a:lnTo>
                    <a:pt x="836" y="377"/>
                  </a:lnTo>
                  <a:lnTo>
                    <a:pt x="698" y="7"/>
                  </a:lnTo>
                  <a:lnTo>
                    <a:pt x="642" y="7"/>
                  </a:lnTo>
                  <a:lnTo>
                    <a:pt x="504" y="377"/>
                  </a:lnTo>
                  <a:lnTo>
                    <a:pt x="556" y="377"/>
                  </a:lnTo>
                  <a:lnTo>
                    <a:pt x="586" y="294"/>
                  </a:lnTo>
                  <a:lnTo>
                    <a:pt x="753" y="294"/>
                  </a:lnTo>
                  <a:lnTo>
                    <a:pt x="783" y="377"/>
                  </a:lnTo>
                  <a:close/>
                  <a:moveTo>
                    <a:pt x="603" y="248"/>
                  </a:moveTo>
                  <a:lnTo>
                    <a:pt x="669" y="65"/>
                  </a:lnTo>
                  <a:lnTo>
                    <a:pt x="736" y="248"/>
                  </a:lnTo>
                  <a:lnTo>
                    <a:pt x="603" y="248"/>
                  </a:lnTo>
                  <a:close/>
                  <a:moveTo>
                    <a:pt x="1014" y="7"/>
                  </a:moveTo>
                  <a:lnTo>
                    <a:pt x="880" y="7"/>
                  </a:lnTo>
                  <a:lnTo>
                    <a:pt x="880" y="377"/>
                  </a:lnTo>
                  <a:lnTo>
                    <a:pt x="929" y="377"/>
                  </a:lnTo>
                  <a:lnTo>
                    <a:pt x="929" y="245"/>
                  </a:lnTo>
                  <a:lnTo>
                    <a:pt x="1014" y="245"/>
                  </a:lnTo>
                  <a:cubicBezTo>
                    <a:pt x="1082" y="245"/>
                    <a:pt x="1134" y="193"/>
                    <a:pt x="1134" y="126"/>
                  </a:cubicBezTo>
                  <a:cubicBezTo>
                    <a:pt x="1134" y="58"/>
                    <a:pt x="1082" y="7"/>
                    <a:pt x="1014" y="7"/>
                  </a:cubicBezTo>
                  <a:close/>
                  <a:moveTo>
                    <a:pt x="1014" y="199"/>
                  </a:moveTo>
                  <a:lnTo>
                    <a:pt x="929" y="199"/>
                  </a:lnTo>
                  <a:lnTo>
                    <a:pt x="929" y="53"/>
                  </a:lnTo>
                  <a:lnTo>
                    <a:pt x="1014" y="53"/>
                  </a:lnTo>
                  <a:cubicBezTo>
                    <a:pt x="1055" y="53"/>
                    <a:pt x="1085" y="83"/>
                    <a:pt x="1085" y="126"/>
                  </a:cubicBezTo>
                  <a:cubicBezTo>
                    <a:pt x="1085" y="168"/>
                    <a:pt x="1055" y="199"/>
                    <a:pt x="1014" y="199"/>
                  </a:cubicBezTo>
                  <a:close/>
                  <a:moveTo>
                    <a:pt x="1398" y="377"/>
                  </a:moveTo>
                  <a:lnTo>
                    <a:pt x="1451" y="377"/>
                  </a:lnTo>
                  <a:lnTo>
                    <a:pt x="1312" y="7"/>
                  </a:lnTo>
                  <a:lnTo>
                    <a:pt x="1257" y="7"/>
                  </a:lnTo>
                  <a:lnTo>
                    <a:pt x="1119" y="377"/>
                  </a:lnTo>
                  <a:lnTo>
                    <a:pt x="1171" y="377"/>
                  </a:lnTo>
                  <a:lnTo>
                    <a:pt x="1201" y="294"/>
                  </a:lnTo>
                  <a:lnTo>
                    <a:pt x="1368" y="294"/>
                  </a:lnTo>
                  <a:lnTo>
                    <a:pt x="1398" y="377"/>
                  </a:lnTo>
                  <a:close/>
                  <a:moveTo>
                    <a:pt x="1218" y="248"/>
                  </a:moveTo>
                  <a:lnTo>
                    <a:pt x="1284" y="65"/>
                  </a:lnTo>
                  <a:lnTo>
                    <a:pt x="1351" y="248"/>
                  </a:lnTo>
                  <a:lnTo>
                    <a:pt x="1218" y="248"/>
                  </a:lnTo>
                  <a:close/>
                  <a:moveTo>
                    <a:pt x="1604" y="384"/>
                  </a:moveTo>
                  <a:cubicBezTo>
                    <a:pt x="1680" y="384"/>
                    <a:pt x="1732" y="343"/>
                    <a:pt x="1732" y="278"/>
                  </a:cubicBezTo>
                  <a:cubicBezTo>
                    <a:pt x="1732" y="206"/>
                    <a:pt x="1671" y="187"/>
                    <a:pt x="1607" y="166"/>
                  </a:cubicBezTo>
                  <a:cubicBezTo>
                    <a:pt x="1555" y="150"/>
                    <a:pt x="1529" y="137"/>
                    <a:pt x="1529" y="102"/>
                  </a:cubicBezTo>
                  <a:cubicBezTo>
                    <a:pt x="1529" y="69"/>
                    <a:pt x="1556" y="47"/>
                    <a:pt x="1596" y="47"/>
                  </a:cubicBezTo>
                  <a:cubicBezTo>
                    <a:pt x="1641" y="47"/>
                    <a:pt x="1667" y="73"/>
                    <a:pt x="1680" y="105"/>
                  </a:cubicBezTo>
                  <a:lnTo>
                    <a:pt x="1721" y="81"/>
                  </a:lnTo>
                  <a:cubicBezTo>
                    <a:pt x="1701" y="34"/>
                    <a:pt x="1657" y="0"/>
                    <a:pt x="1596" y="0"/>
                  </a:cubicBezTo>
                  <a:cubicBezTo>
                    <a:pt x="1534" y="0"/>
                    <a:pt x="1480" y="38"/>
                    <a:pt x="1480" y="105"/>
                  </a:cubicBezTo>
                  <a:cubicBezTo>
                    <a:pt x="1480" y="173"/>
                    <a:pt x="1537" y="192"/>
                    <a:pt x="1596" y="211"/>
                  </a:cubicBezTo>
                  <a:cubicBezTo>
                    <a:pt x="1651" y="228"/>
                    <a:pt x="1683" y="241"/>
                    <a:pt x="1683" y="279"/>
                  </a:cubicBezTo>
                  <a:cubicBezTo>
                    <a:pt x="1683" y="312"/>
                    <a:pt x="1657" y="336"/>
                    <a:pt x="1605" y="336"/>
                  </a:cubicBezTo>
                  <a:cubicBezTo>
                    <a:pt x="1551" y="336"/>
                    <a:pt x="1519" y="309"/>
                    <a:pt x="1506" y="269"/>
                  </a:cubicBezTo>
                  <a:lnTo>
                    <a:pt x="1464" y="293"/>
                  </a:lnTo>
                  <a:cubicBezTo>
                    <a:pt x="1483" y="348"/>
                    <a:pt x="1534" y="384"/>
                    <a:pt x="1604" y="384"/>
                  </a:cubicBezTo>
                  <a:close/>
                  <a:moveTo>
                    <a:pt x="1809" y="175"/>
                  </a:moveTo>
                  <a:cubicBezTo>
                    <a:pt x="1828" y="175"/>
                    <a:pt x="1843" y="160"/>
                    <a:pt x="1843" y="141"/>
                  </a:cubicBezTo>
                  <a:cubicBezTo>
                    <a:pt x="1843" y="121"/>
                    <a:pt x="1828" y="106"/>
                    <a:pt x="1809" y="106"/>
                  </a:cubicBezTo>
                  <a:cubicBezTo>
                    <a:pt x="1790" y="106"/>
                    <a:pt x="1774" y="121"/>
                    <a:pt x="1774" y="141"/>
                  </a:cubicBezTo>
                  <a:cubicBezTo>
                    <a:pt x="1774" y="160"/>
                    <a:pt x="1790" y="175"/>
                    <a:pt x="1809" y="175"/>
                  </a:cubicBezTo>
                  <a:close/>
                  <a:moveTo>
                    <a:pt x="1809" y="383"/>
                  </a:moveTo>
                  <a:cubicBezTo>
                    <a:pt x="1828" y="383"/>
                    <a:pt x="1843" y="368"/>
                    <a:pt x="1843" y="348"/>
                  </a:cubicBezTo>
                  <a:cubicBezTo>
                    <a:pt x="1843" y="329"/>
                    <a:pt x="1828" y="314"/>
                    <a:pt x="1809" y="314"/>
                  </a:cubicBezTo>
                  <a:cubicBezTo>
                    <a:pt x="1790" y="314"/>
                    <a:pt x="1774" y="329"/>
                    <a:pt x="1774" y="348"/>
                  </a:cubicBezTo>
                  <a:cubicBezTo>
                    <a:pt x="1774" y="368"/>
                    <a:pt x="1790" y="383"/>
                    <a:pt x="1809" y="3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3" name="Freeform 11"/>
            <p:cNvSpPr>
              <a:spLocks noEditPoints="1"/>
            </p:cNvSpPr>
            <p:nvPr/>
          </p:nvSpPr>
          <p:spPr bwMode="auto">
            <a:xfrm>
              <a:off x="2237225" y="2571673"/>
              <a:ext cx="1341178" cy="194049"/>
            </a:xfrm>
            <a:custGeom>
              <a:avLst/>
              <a:gdLst>
                <a:gd name="T0" fmla="*/ 265 w 3439"/>
                <a:gd name="T1" fmla="*/ 235 h 488"/>
                <a:gd name="T2" fmla="*/ 73 w 3439"/>
                <a:gd name="T3" fmla="*/ 359 h 488"/>
                <a:gd name="T4" fmla="*/ 0 w 3439"/>
                <a:gd name="T5" fmla="*/ 110 h 488"/>
                <a:gd name="T6" fmla="*/ 177 w 3439"/>
                <a:gd name="T7" fmla="*/ 274 h 488"/>
                <a:gd name="T8" fmla="*/ 138 w 3439"/>
                <a:gd name="T9" fmla="*/ 178 h 488"/>
                <a:gd name="T10" fmla="*/ 138 w 3439"/>
                <a:gd name="T11" fmla="*/ 291 h 488"/>
                <a:gd name="T12" fmla="*/ 385 w 3439"/>
                <a:gd name="T13" fmla="*/ 352 h 488"/>
                <a:gd name="T14" fmla="*/ 312 w 3439"/>
                <a:gd name="T15" fmla="*/ 110 h 488"/>
                <a:gd name="T16" fmla="*/ 584 w 3439"/>
                <a:gd name="T17" fmla="*/ 233 h 488"/>
                <a:gd name="T18" fmla="*/ 594 w 3439"/>
                <a:gd name="T19" fmla="*/ 481 h 488"/>
                <a:gd name="T20" fmla="*/ 385 w 3439"/>
                <a:gd name="T21" fmla="*/ 288 h 488"/>
                <a:gd name="T22" fmla="*/ 511 w 3439"/>
                <a:gd name="T23" fmla="*/ 233 h 488"/>
                <a:gd name="T24" fmla="*/ 385 w 3439"/>
                <a:gd name="T25" fmla="*/ 178 h 488"/>
                <a:gd name="T26" fmla="*/ 866 w 3439"/>
                <a:gd name="T27" fmla="*/ 481 h 488"/>
                <a:gd name="T28" fmla="*/ 864 w 3439"/>
                <a:gd name="T29" fmla="*/ 110 h 488"/>
                <a:gd name="T30" fmla="*/ 710 w 3439"/>
                <a:gd name="T31" fmla="*/ 259 h 488"/>
                <a:gd name="T32" fmla="*/ 710 w 3439"/>
                <a:gd name="T33" fmla="*/ 328 h 488"/>
                <a:gd name="T34" fmla="*/ 1146 w 3439"/>
                <a:gd name="T35" fmla="*/ 146 h 488"/>
                <a:gd name="T36" fmla="*/ 1056 w 3439"/>
                <a:gd name="T37" fmla="*/ 359 h 488"/>
                <a:gd name="T38" fmla="*/ 918 w 3439"/>
                <a:gd name="T39" fmla="*/ 481 h 488"/>
                <a:gd name="T40" fmla="*/ 1056 w 3439"/>
                <a:gd name="T41" fmla="*/ 291 h 488"/>
                <a:gd name="T42" fmla="*/ 1094 w 3439"/>
                <a:gd name="T43" fmla="*/ 194 h 488"/>
                <a:gd name="T44" fmla="*/ 991 w 3439"/>
                <a:gd name="T45" fmla="*/ 291 h 488"/>
                <a:gd name="T46" fmla="*/ 1412 w 3439"/>
                <a:gd name="T47" fmla="*/ 414 h 488"/>
                <a:gd name="T48" fmla="*/ 1159 w 3439"/>
                <a:gd name="T49" fmla="*/ 481 h 488"/>
                <a:gd name="T50" fmla="*/ 1510 w 3439"/>
                <a:gd name="T51" fmla="*/ 481 h 488"/>
                <a:gd name="T52" fmla="*/ 1388 w 3439"/>
                <a:gd name="T53" fmla="*/ 346 h 488"/>
                <a:gd name="T54" fmla="*/ 1749 w 3439"/>
                <a:gd name="T55" fmla="*/ 481 h 488"/>
                <a:gd name="T56" fmla="*/ 1619 w 3439"/>
                <a:gd name="T57" fmla="*/ 481 h 488"/>
                <a:gd name="T58" fmla="*/ 1694 w 3439"/>
                <a:gd name="T59" fmla="*/ 110 h 488"/>
                <a:gd name="T60" fmla="*/ 1798 w 3439"/>
                <a:gd name="T61" fmla="*/ 297 h 488"/>
                <a:gd name="T62" fmla="*/ 1749 w 3439"/>
                <a:gd name="T63" fmla="*/ 481 h 488"/>
                <a:gd name="T64" fmla="*/ 1694 w 3439"/>
                <a:gd name="T65" fmla="*/ 288 h 488"/>
                <a:gd name="T66" fmla="*/ 1729 w 3439"/>
                <a:gd name="T67" fmla="*/ 194 h 488"/>
                <a:gd name="T68" fmla="*/ 2114 w 3439"/>
                <a:gd name="T69" fmla="*/ 481 h 488"/>
                <a:gd name="T70" fmla="*/ 1916 w 3439"/>
                <a:gd name="T71" fmla="*/ 481 h 488"/>
                <a:gd name="T72" fmla="*/ 2058 w 3439"/>
                <a:gd name="T73" fmla="*/ 110 h 488"/>
                <a:gd name="T74" fmla="*/ 1962 w 3439"/>
                <a:gd name="T75" fmla="*/ 346 h 488"/>
                <a:gd name="T76" fmla="*/ 1962 w 3439"/>
                <a:gd name="T77" fmla="*/ 346 h 488"/>
                <a:gd name="T78" fmla="*/ 2194 w 3439"/>
                <a:gd name="T79" fmla="*/ 295 h 488"/>
                <a:gd name="T80" fmla="*/ 2480 w 3439"/>
                <a:gd name="T81" fmla="*/ 126 h 488"/>
                <a:gd name="T82" fmla="*/ 2444 w 3439"/>
                <a:gd name="T83" fmla="*/ 188 h 488"/>
                <a:gd name="T84" fmla="*/ 2267 w 3439"/>
                <a:gd name="T85" fmla="*/ 295 h 488"/>
                <a:gd name="T86" fmla="*/ 2444 w 3439"/>
                <a:gd name="T87" fmla="*/ 403 h 488"/>
                <a:gd name="T88" fmla="*/ 2480 w 3439"/>
                <a:gd name="T89" fmla="*/ 464 h 488"/>
                <a:gd name="T90" fmla="*/ 2664 w 3439"/>
                <a:gd name="T91" fmla="*/ 110 h 488"/>
                <a:gd name="T92" fmla="*/ 2591 w 3439"/>
                <a:gd name="T93" fmla="*/ 110 h 488"/>
                <a:gd name="T94" fmla="*/ 2990 w 3439"/>
                <a:gd name="T95" fmla="*/ 0 h 488"/>
                <a:gd name="T96" fmla="*/ 3044 w 3439"/>
                <a:gd name="T97" fmla="*/ 432 h 488"/>
                <a:gd name="T98" fmla="*/ 2716 w 3439"/>
                <a:gd name="T99" fmla="*/ 295 h 488"/>
                <a:gd name="T100" fmla="*/ 3044 w 3439"/>
                <a:gd name="T101" fmla="*/ 159 h 488"/>
                <a:gd name="T102" fmla="*/ 2823 w 3439"/>
                <a:gd name="T103" fmla="*/ 382 h 488"/>
                <a:gd name="T104" fmla="*/ 3028 w 3439"/>
                <a:gd name="T105" fmla="*/ 295 h 488"/>
                <a:gd name="T106" fmla="*/ 2823 w 3439"/>
                <a:gd name="T107" fmla="*/ 208 h 488"/>
                <a:gd name="T108" fmla="*/ 3366 w 3439"/>
                <a:gd name="T109" fmla="*/ 110 h 488"/>
                <a:gd name="T110" fmla="*/ 3384 w 3439"/>
                <a:gd name="T111" fmla="*/ 481 h 488"/>
                <a:gd name="T112" fmla="*/ 3152 w 3439"/>
                <a:gd name="T113" fmla="*/ 481 h 488"/>
                <a:gd name="T114" fmla="*/ 3366 w 3439"/>
                <a:gd name="T115" fmla="*/ 33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39" h="488">
                  <a:moveTo>
                    <a:pt x="138" y="110"/>
                  </a:moveTo>
                  <a:cubicBezTo>
                    <a:pt x="174" y="110"/>
                    <a:pt x="204" y="122"/>
                    <a:pt x="228" y="146"/>
                  </a:cubicBezTo>
                  <a:cubicBezTo>
                    <a:pt x="253" y="170"/>
                    <a:pt x="265" y="200"/>
                    <a:pt x="265" y="235"/>
                  </a:cubicBezTo>
                  <a:cubicBezTo>
                    <a:pt x="265" y="269"/>
                    <a:pt x="253" y="299"/>
                    <a:pt x="228" y="323"/>
                  </a:cubicBezTo>
                  <a:cubicBezTo>
                    <a:pt x="204" y="347"/>
                    <a:pt x="174" y="359"/>
                    <a:pt x="138" y="359"/>
                  </a:cubicBezTo>
                  <a:lnTo>
                    <a:pt x="73" y="359"/>
                  </a:lnTo>
                  <a:lnTo>
                    <a:pt x="73" y="481"/>
                  </a:lnTo>
                  <a:lnTo>
                    <a:pt x="0" y="481"/>
                  </a:lnTo>
                  <a:lnTo>
                    <a:pt x="0" y="110"/>
                  </a:lnTo>
                  <a:lnTo>
                    <a:pt x="138" y="110"/>
                  </a:lnTo>
                  <a:close/>
                  <a:moveTo>
                    <a:pt x="138" y="291"/>
                  </a:moveTo>
                  <a:cubicBezTo>
                    <a:pt x="154" y="291"/>
                    <a:pt x="167" y="285"/>
                    <a:pt x="177" y="274"/>
                  </a:cubicBezTo>
                  <a:cubicBezTo>
                    <a:pt x="187" y="264"/>
                    <a:pt x="192" y="250"/>
                    <a:pt x="192" y="235"/>
                  </a:cubicBezTo>
                  <a:cubicBezTo>
                    <a:pt x="192" y="218"/>
                    <a:pt x="187" y="205"/>
                    <a:pt x="177" y="194"/>
                  </a:cubicBezTo>
                  <a:cubicBezTo>
                    <a:pt x="167" y="184"/>
                    <a:pt x="154" y="178"/>
                    <a:pt x="138" y="178"/>
                  </a:cubicBezTo>
                  <a:lnTo>
                    <a:pt x="73" y="178"/>
                  </a:lnTo>
                  <a:lnTo>
                    <a:pt x="73" y="291"/>
                  </a:lnTo>
                  <a:lnTo>
                    <a:pt x="138" y="291"/>
                  </a:lnTo>
                  <a:close/>
                  <a:moveTo>
                    <a:pt x="516" y="481"/>
                  </a:moveTo>
                  <a:lnTo>
                    <a:pt x="441" y="352"/>
                  </a:lnTo>
                  <a:lnTo>
                    <a:pt x="385" y="352"/>
                  </a:lnTo>
                  <a:lnTo>
                    <a:pt x="385" y="481"/>
                  </a:lnTo>
                  <a:lnTo>
                    <a:pt x="312" y="481"/>
                  </a:lnTo>
                  <a:lnTo>
                    <a:pt x="312" y="110"/>
                  </a:lnTo>
                  <a:lnTo>
                    <a:pt x="461" y="110"/>
                  </a:lnTo>
                  <a:cubicBezTo>
                    <a:pt x="495" y="110"/>
                    <a:pt x="524" y="122"/>
                    <a:pt x="548" y="146"/>
                  </a:cubicBezTo>
                  <a:cubicBezTo>
                    <a:pt x="572" y="170"/>
                    <a:pt x="584" y="199"/>
                    <a:pt x="584" y="233"/>
                  </a:cubicBezTo>
                  <a:cubicBezTo>
                    <a:pt x="584" y="256"/>
                    <a:pt x="577" y="277"/>
                    <a:pt x="564" y="297"/>
                  </a:cubicBezTo>
                  <a:cubicBezTo>
                    <a:pt x="551" y="316"/>
                    <a:pt x="534" y="331"/>
                    <a:pt x="512" y="341"/>
                  </a:cubicBezTo>
                  <a:lnTo>
                    <a:pt x="594" y="481"/>
                  </a:lnTo>
                  <a:lnTo>
                    <a:pt x="516" y="481"/>
                  </a:lnTo>
                  <a:close/>
                  <a:moveTo>
                    <a:pt x="385" y="178"/>
                  </a:moveTo>
                  <a:lnTo>
                    <a:pt x="385" y="288"/>
                  </a:lnTo>
                  <a:lnTo>
                    <a:pt x="461" y="288"/>
                  </a:lnTo>
                  <a:cubicBezTo>
                    <a:pt x="474" y="288"/>
                    <a:pt x="486" y="283"/>
                    <a:pt x="496" y="272"/>
                  </a:cubicBezTo>
                  <a:cubicBezTo>
                    <a:pt x="506" y="261"/>
                    <a:pt x="511" y="248"/>
                    <a:pt x="511" y="233"/>
                  </a:cubicBezTo>
                  <a:cubicBezTo>
                    <a:pt x="511" y="218"/>
                    <a:pt x="506" y="205"/>
                    <a:pt x="496" y="194"/>
                  </a:cubicBezTo>
                  <a:cubicBezTo>
                    <a:pt x="486" y="184"/>
                    <a:pt x="474" y="178"/>
                    <a:pt x="461" y="178"/>
                  </a:cubicBezTo>
                  <a:lnTo>
                    <a:pt x="385" y="178"/>
                  </a:lnTo>
                  <a:close/>
                  <a:moveTo>
                    <a:pt x="710" y="411"/>
                  </a:moveTo>
                  <a:lnTo>
                    <a:pt x="866" y="411"/>
                  </a:lnTo>
                  <a:lnTo>
                    <a:pt x="866" y="481"/>
                  </a:lnTo>
                  <a:lnTo>
                    <a:pt x="637" y="481"/>
                  </a:lnTo>
                  <a:lnTo>
                    <a:pt x="637" y="110"/>
                  </a:lnTo>
                  <a:lnTo>
                    <a:pt x="864" y="110"/>
                  </a:lnTo>
                  <a:lnTo>
                    <a:pt x="864" y="180"/>
                  </a:lnTo>
                  <a:lnTo>
                    <a:pt x="710" y="180"/>
                  </a:lnTo>
                  <a:lnTo>
                    <a:pt x="710" y="259"/>
                  </a:lnTo>
                  <a:lnTo>
                    <a:pt x="851" y="259"/>
                  </a:lnTo>
                  <a:lnTo>
                    <a:pt x="851" y="328"/>
                  </a:lnTo>
                  <a:lnTo>
                    <a:pt x="710" y="328"/>
                  </a:lnTo>
                  <a:lnTo>
                    <a:pt x="710" y="411"/>
                  </a:lnTo>
                  <a:close/>
                  <a:moveTo>
                    <a:pt x="1056" y="110"/>
                  </a:moveTo>
                  <a:cubicBezTo>
                    <a:pt x="1091" y="110"/>
                    <a:pt x="1121" y="122"/>
                    <a:pt x="1146" y="146"/>
                  </a:cubicBezTo>
                  <a:cubicBezTo>
                    <a:pt x="1170" y="170"/>
                    <a:pt x="1182" y="200"/>
                    <a:pt x="1182" y="235"/>
                  </a:cubicBezTo>
                  <a:cubicBezTo>
                    <a:pt x="1182" y="269"/>
                    <a:pt x="1170" y="299"/>
                    <a:pt x="1146" y="323"/>
                  </a:cubicBezTo>
                  <a:cubicBezTo>
                    <a:pt x="1121" y="347"/>
                    <a:pt x="1091" y="359"/>
                    <a:pt x="1056" y="359"/>
                  </a:cubicBezTo>
                  <a:lnTo>
                    <a:pt x="991" y="359"/>
                  </a:lnTo>
                  <a:lnTo>
                    <a:pt x="991" y="481"/>
                  </a:lnTo>
                  <a:lnTo>
                    <a:pt x="918" y="481"/>
                  </a:lnTo>
                  <a:lnTo>
                    <a:pt x="918" y="110"/>
                  </a:lnTo>
                  <a:lnTo>
                    <a:pt x="1056" y="110"/>
                  </a:lnTo>
                  <a:close/>
                  <a:moveTo>
                    <a:pt x="1056" y="291"/>
                  </a:moveTo>
                  <a:cubicBezTo>
                    <a:pt x="1071" y="291"/>
                    <a:pt x="1084" y="285"/>
                    <a:pt x="1094" y="274"/>
                  </a:cubicBezTo>
                  <a:cubicBezTo>
                    <a:pt x="1105" y="264"/>
                    <a:pt x="1110" y="250"/>
                    <a:pt x="1110" y="235"/>
                  </a:cubicBezTo>
                  <a:cubicBezTo>
                    <a:pt x="1110" y="218"/>
                    <a:pt x="1105" y="205"/>
                    <a:pt x="1094" y="194"/>
                  </a:cubicBezTo>
                  <a:cubicBezTo>
                    <a:pt x="1084" y="184"/>
                    <a:pt x="1071" y="178"/>
                    <a:pt x="1056" y="178"/>
                  </a:cubicBezTo>
                  <a:lnTo>
                    <a:pt x="991" y="178"/>
                  </a:lnTo>
                  <a:lnTo>
                    <a:pt x="991" y="291"/>
                  </a:lnTo>
                  <a:lnTo>
                    <a:pt x="1056" y="291"/>
                  </a:lnTo>
                  <a:close/>
                  <a:moveTo>
                    <a:pt x="1436" y="481"/>
                  </a:moveTo>
                  <a:lnTo>
                    <a:pt x="1412" y="414"/>
                  </a:lnTo>
                  <a:lnTo>
                    <a:pt x="1260" y="414"/>
                  </a:lnTo>
                  <a:lnTo>
                    <a:pt x="1238" y="481"/>
                  </a:lnTo>
                  <a:lnTo>
                    <a:pt x="1159" y="481"/>
                  </a:lnTo>
                  <a:lnTo>
                    <a:pt x="1289" y="110"/>
                  </a:lnTo>
                  <a:lnTo>
                    <a:pt x="1379" y="110"/>
                  </a:lnTo>
                  <a:lnTo>
                    <a:pt x="1510" y="481"/>
                  </a:lnTo>
                  <a:lnTo>
                    <a:pt x="1436" y="481"/>
                  </a:lnTo>
                  <a:close/>
                  <a:moveTo>
                    <a:pt x="1284" y="346"/>
                  </a:moveTo>
                  <a:lnTo>
                    <a:pt x="1388" y="346"/>
                  </a:lnTo>
                  <a:lnTo>
                    <a:pt x="1335" y="194"/>
                  </a:lnTo>
                  <a:lnTo>
                    <a:pt x="1284" y="346"/>
                  </a:lnTo>
                  <a:close/>
                  <a:moveTo>
                    <a:pt x="1749" y="481"/>
                  </a:moveTo>
                  <a:lnTo>
                    <a:pt x="1674" y="352"/>
                  </a:lnTo>
                  <a:lnTo>
                    <a:pt x="1619" y="352"/>
                  </a:lnTo>
                  <a:lnTo>
                    <a:pt x="1619" y="481"/>
                  </a:lnTo>
                  <a:lnTo>
                    <a:pt x="1546" y="481"/>
                  </a:lnTo>
                  <a:lnTo>
                    <a:pt x="1546" y="110"/>
                  </a:lnTo>
                  <a:lnTo>
                    <a:pt x="1694" y="110"/>
                  </a:lnTo>
                  <a:cubicBezTo>
                    <a:pt x="1728" y="110"/>
                    <a:pt x="1757" y="122"/>
                    <a:pt x="1781" y="146"/>
                  </a:cubicBezTo>
                  <a:cubicBezTo>
                    <a:pt x="1805" y="170"/>
                    <a:pt x="1817" y="199"/>
                    <a:pt x="1817" y="233"/>
                  </a:cubicBezTo>
                  <a:cubicBezTo>
                    <a:pt x="1817" y="256"/>
                    <a:pt x="1811" y="277"/>
                    <a:pt x="1798" y="297"/>
                  </a:cubicBezTo>
                  <a:cubicBezTo>
                    <a:pt x="1785" y="316"/>
                    <a:pt x="1767" y="331"/>
                    <a:pt x="1746" y="341"/>
                  </a:cubicBezTo>
                  <a:lnTo>
                    <a:pt x="1828" y="481"/>
                  </a:lnTo>
                  <a:lnTo>
                    <a:pt x="1749" y="481"/>
                  </a:lnTo>
                  <a:close/>
                  <a:moveTo>
                    <a:pt x="1619" y="178"/>
                  </a:moveTo>
                  <a:lnTo>
                    <a:pt x="1619" y="288"/>
                  </a:lnTo>
                  <a:lnTo>
                    <a:pt x="1694" y="288"/>
                  </a:lnTo>
                  <a:cubicBezTo>
                    <a:pt x="1708" y="288"/>
                    <a:pt x="1720" y="283"/>
                    <a:pt x="1729" y="272"/>
                  </a:cubicBezTo>
                  <a:cubicBezTo>
                    <a:pt x="1739" y="261"/>
                    <a:pt x="1744" y="248"/>
                    <a:pt x="1744" y="233"/>
                  </a:cubicBezTo>
                  <a:cubicBezTo>
                    <a:pt x="1744" y="218"/>
                    <a:pt x="1739" y="205"/>
                    <a:pt x="1729" y="194"/>
                  </a:cubicBezTo>
                  <a:cubicBezTo>
                    <a:pt x="1720" y="184"/>
                    <a:pt x="1708" y="178"/>
                    <a:pt x="1694" y="178"/>
                  </a:cubicBezTo>
                  <a:lnTo>
                    <a:pt x="1619" y="178"/>
                  </a:lnTo>
                  <a:close/>
                  <a:moveTo>
                    <a:pt x="2114" y="481"/>
                  </a:moveTo>
                  <a:lnTo>
                    <a:pt x="2091" y="414"/>
                  </a:lnTo>
                  <a:lnTo>
                    <a:pt x="1939" y="414"/>
                  </a:lnTo>
                  <a:lnTo>
                    <a:pt x="1916" y="481"/>
                  </a:lnTo>
                  <a:lnTo>
                    <a:pt x="1837" y="481"/>
                  </a:lnTo>
                  <a:lnTo>
                    <a:pt x="1967" y="110"/>
                  </a:lnTo>
                  <a:lnTo>
                    <a:pt x="2058" y="110"/>
                  </a:lnTo>
                  <a:lnTo>
                    <a:pt x="2188" y="481"/>
                  </a:lnTo>
                  <a:lnTo>
                    <a:pt x="2114" y="481"/>
                  </a:lnTo>
                  <a:close/>
                  <a:moveTo>
                    <a:pt x="1962" y="346"/>
                  </a:moveTo>
                  <a:lnTo>
                    <a:pt x="2067" y="346"/>
                  </a:lnTo>
                  <a:lnTo>
                    <a:pt x="2013" y="194"/>
                  </a:lnTo>
                  <a:lnTo>
                    <a:pt x="1962" y="346"/>
                  </a:lnTo>
                  <a:close/>
                  <a:moveTo>
                    <a:pt x="2387" y="488"/>
                  </a:moveTo>
                  <a:cubicBezTo>
                    <a:pt x="2331" y="488"/>
                    <a:pt x="2285" y="469"/>
                    <a:pt x="2249" y="432"/>
                  </a:cubicBezTo>
                  <a:cubicBezTo>
                    <a:pt x="2212" y="395"/>
                    <a:pt x="2194" y="350"/>
                    <a:pt x="2194" y="295"/>
                  </a:cubicBezTo>
                  <a:cubicBezTo>
                    <a:pt x="2194" y="241"/>
                    <a:pt x="2212" y="195"/>
                    <a:pt x="2249" y="158"/>
                  </a:cubicBezTo>
                  <a:cubicBezTo>
                    <a:pt x="2285" y="121"/>
                    <a:pt x="2331" y="103"/>
                    <a:pt x="2387" y="103"/>
                  </a:cubicBezTo>
                  <a:cubicBezTo>
                    <a:pt x="2420" y="103"/>
                    <a:pt x="2451" y="111"/>
                    <a:pt x="2480" y="126"/>
                  </a:cubicBezTo>
                  <a:cubicBezTo>
                    <a:pt x="2508" y="142"/>
                    <a:pt x="2530" y="163"/>
                    <a:pt x="2546" y="190"/>
                  </a:cubicBezTo>
                  <a:lnTo>
                    <a:pt x="2483" y="227"/>
                  </a:lnTo>
                  <a:cubicBezTo>
                    <a:pt x="2474" y="210"/>
                    <a:pt x="2461" y="197"/>
                    <a:pt x="2444" y="188"/>
                  </a:cubicBezTo>
                  <a:cubicBezTo>
                    <a:pt x="2427" y="178"/>
                    <a:pt x="2408" y="174"/>
                    <a:pt x="2387" y="174"/>
                  </a:cubicBezTo>
                  <a:cubicBezTo>
                    <a:pt x="2351" y="174"/>
                    <a:pt x="2322" y="185"/>
                    <a:pt x="2300" y="208"/>
                  </a:cubicBezTo>
                  <a:cubicBezTo>
                    <a:pt x="2278" y="230"/>
                    <a:pt x="2267" y="259"/>
                    <a:pt x="2267" y="295"/>
                  </a:cubicBezTo>
                  <a:cubicBezTo>
                    <a:pt x="2267" y="331"/>
                    <a:pt x="2278" y="360"/>
                    <a:pt x="2300" y="383"/>
                  </a:cubicBezTo>
                  <a:cubicBezTo>
                    <a:pt x="2322" y="405"/>
                    <a:pt x="2351" y="417"/>
                    <a:pt x="2387" y="417"/>
                  </a:cubicBezTo>
                  <a:cubicBezTo>
                    <a:pt x="2408" y="417"/>
                    <a:pt x="2427" y="412"/>
                    <a:pt x="2444" y="403"/>
                  </a:cubicBezTo>
                  <a:cubicBezTo>
                    <a:pt x="2461" y="393"/>
                    <a:pt x="2474" y="380"/>
                    <a:pt x="2483" y="364"/>
                  </a:cubicBezTo>
                  <a:lnTo>
                    <a:pt x="2546" y="401"/>
                  </a:lnTo>
                  <a:cubicBezTo>
                    <a:pt x="2530" y="428"/>
                    <a:pt x="2508" y="449"/>
                    <a:pt x="2480" y="464"/>
                  </a:cubicBezTo>
                  <a:cubicBezTo>
                    <a:pt x="2452" y="480"/>
                    <a:pt x="2421" y="488"/>
                    <a:pt x="2387" y="488"/>
                  </a:cubicBezTo>
                  <a:close/>
                  <a:moveTo>
                    <a:pt x="2591" y="110"/>
                  </a:moveTo>
                  <a:lnTo>
                    <a:pt x="2664" y="110"/>
                  </a:lnTo>
                  <a:lnTo>
                    <a:pt x="2664" y="481"/>
                  </a:lnTo>
                  <a:lnTo>
                    <a:pt x="2591" y="481"/>
                  </a:lnTo>
                  <a:lnTo>
                    <a:pt x="2591" y="110"/>
                  </a:lnTo>
                  <a:close/>
                  <a:moveTo>
                    <a:pt x="2866" y="73"/>
                  </a:moveTo>
                  <a:lnTo>
                    <a:pt x="2931" y="73"/>
                  </a:lnTo>
                  <a:lnTo>
                    <a:pt x="2990" y="0"/>
                  </a:lnTo>
                  <a:lnTo>
                    <a:pt x="2908" y="0"/>
                  </a:lnTo>
                  <a:lnTo>
                    <a:pt x="2866" y="73"/>
                  </a:lnTo>
                  <a:close/>
                  <a:moveTo>
                    <a:pt x="3044" y="432"/>
                  </a:moveTo>
                  <a:cubicBezTo>
                    <a:pt x="3007" y="469"/>
                    <a:pt x="2962" y="488"/>
                    <a:pt x="2908" y="488"/>
                  </a:cubicBezTo>
                  <a:cubicBezTo>
                    <a:pt x="2854" y="488"/>
                    <a:pt x="2809" y="469"/>
                    <a:pt x="2772" y="432"/>
                  </a:cubicBezTo>
                  <a:cubicBezTo>
                    <a:pt x="2734" y="395"/>
                    <a:pt x="2716" y="349"/>
                    <a:pt x="2716" y="295"/>
                  </a:cubicBezTo>
                  <a:cubicBezTo>
                    <a:pt x="2716" y="241"/>
                    <a:pt x="2734" y="196"/>
                    <a:pt x="2772" y="159"/>
                  </a:cubicBezTo>
                  <a:cubicBezTo>
                    <a:pt x="2809" y="121"/>
                    <a:pt x="2854" y="103"/>
                    <a:pt x="2908" y="103"/>
                  </a:cubicBezTo>
                  <a:cubicBezTo>
                    <a:pt x="2962" y="103"/>
                    <a:pt x="3007" y="121"/>
                    <a:pt x="3044" y="159"/>
                  </a:cubicBezTo>
                  <a:cubicBezTo>
                    <a:pt x="3082" y="196"/>
                    <a:pt x="3101" y="241"/>
                    <a:pt x="3101" y="295"/>
                  </a:cubicBezTo>
                  <a:cubicBezTo>
                    <a:pt x="3101" y="349"/>
                    <a:pt x="3082" y="395"/>
                    <a:pt x="3044" y="432"/>
                  </a:cubicBezTo>
                  <a:close/>
                  <a:moveTo>
                    <a:pt x="2823" y="382"/>
                  </a:moveTo>
                  <a:cubicBezTo>
                    <a:pt x="2846" y="405"/>
                    <a:pt x="2874" y="417"/>
                    <a:pt x="2908" y="417"/>
                  </a:cubicBezTo>
                  <a:cubicBezTo>
                    <a:pt x="2942" y="417"/>
                    <a:pt x="2970" y="405"/>
                    <a:pt x="2993" y="382"/>
                  </a:cubicBezTo>
                  <a:cubicBezTo>
                    <a:pt x="3016" y="360"/>
                    <a:pt x="3028" y="331"/>
                    <a:pt x="3028" y="295"/>
                  </a:cubicBezTo>
                  <a:cubicBezTo>
                    <a:pt x="3028" y="260"/>
                    <a:pt x="3016" y="231"/>
                    <a:pt x="2993" y="208"/>
                  </a:cubicBezTo>
                  <a:cubicBezTo>
                    <a:pt x="2970" y="185"/>
                    <a:pt x="2942" y="174"/>
                    <a:pt x="2908" y="174"/>
                  </a:cubicBezTo>
                  <a:cubicBezTo>
                    <a:pt x="2874" y="174"/>
                    <a:pt x="2846" y="185"/>
                    <a:pt x="2823" y="208"/>
                  </a:cubicBezTo>
                  <a:cubicBezTo>
                    <a:pt x="2800" y="231"/>
                    <a:pt x="2788" y="260"/>
                    <a:pt x="2788" y="295"/>
                  </a:cubicBezTo>
                  <a:cubicBezTo>
                    <a:pt x="2788" y="331"/>
                    <a:pt x="2800" y="360"/>
                    <a:pt x="2823" y="382"/>
                  </a:cubicBezTo>
                  <a:close/>
                  <a:moveTo>
                    <a:pt x="3366" y="110"/>
                  </a:moveTo>
                  <a:lnTo>
                    <a:pt x="3439" y="110"/>
                  </a:lnTo>
                  <a:lnTo>
                    <a:pt x="3439" y="481"/>
                  </a:lnTo>
                  <a:lnTo>
                    <a:pt x="3384" y="481"/>
                  </a:lnTo>
                  <a:lnTo>
                    <a:pt x="3225" y="254"/>
                  </a:lnTo>
                  <a:lnTo>
                    <a:pt x="3225" y="481"/>
                  </a:lnTo>
                  <a:lnTo>
                    <a:pt x="3152" y="481"/>
                  </a:lnTo>
                  <a:lnTo>
                    <a:pt x="3152" y="110"/>
                  </a:lnTo>
                  <a:lnTo>
                    <a:pt x="3207" y="110"/>
                  </a:lnTo>
                  <a:lnTo>
                    <a:pt x="3366" y="336"/>
                  </a:lnTo>
                  <a:lnTo>
                    <a:pt x="3366" y="110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4" name="Rectangle 12"/>
            <p:cNvSpPr>
              <a:spLocks noChangeArrowheads="1"/>
            </p:cNvSpPr>
            <p:nvPr/>
          </p:nvSpPr>
          <p:spPr bwMode="auto">
            <a:xfrm>
              <a:off x="3850991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5" name="Freeform 13"/>
            <p:cNvSpPr>
              <a:spLocks noEditPoints="1"/>
            </p:cNvSpPr>
            <p:nvPr/>
          </p:nvSpPr>
          <p:spPr bwMode="auto">
            <a:xfrm>
              <a:off x="4093125" y="2612887"/>
              <a:ext cx="977120" cy="152835"/>
            </a:xfrm>
            <a:custGeom>
              <a:avLst/>
              <a:gdLst>
                <a:gd name="T0" fmla="*/ 49 w 2505"/>
                <a:gd name="T1" fmla="*/ 214 h 384"/>
                <a:gd name="T2" fmla="*/ 205 w 2505"/>
                <a:gd name="T3" fmla="*/ 168 h 384"/>
                <a:gd name="T4" fmla="*/ 49 w 2505"/>
                <a:gd name="T5" fmla="*/ 54 h 384"/>
                <a:gd name="T6" fmla="*/ 218 w 2505"/>
                <a:gd name="T7" fmla="*/ 7 h 384"/>
                <a:gd name="T8" fmla="*/ 0 w 2505"/>
                <a:gd name="T9" fmla="*/ 378 h 384"/>
                <a:gd name="T10" fmla="*/ 221 w 2505"/>
                <a:gd name="T11" fmla="*/ 331 h 384"/>
                <a:gd name="T12" fmla="*/ 510 w 2505"/>
                <a:gd name="T13" fmla="*/ 7 h 384"/>
                <a:gd name="T14" fmla="*/ 320 w 2505"/>
                <a:gd name="T15" fmla="*/ 7 h 384"/>
                <a:gd name="T16" fmla="*/ 280 w 2505"/>
                <a:gd name="T17" fmla="*/ 378 h 384"/>
                <a:gd name="T18" fmla="*/ 329 w 2505"/>
                <a:gd name="T19" fmla="*/ 101 h 384"/>
                <a:gd name="T20" fmla="*/ 559 w 2505"/>
                <a:gd name="T21" fmla="*/ 378 h 384"/>
                <a:gd name="T22" fmla="*/ 510 w 2505"/>
                <a:gd name="T23" fmla="*/ 7 h 384"/>
                <a:gd name="T24" fmla="*/ 973 w 2505"/>
                <a:gd name="T25" fmla="*/ 294 h 384"/>
                <a:gd name="T26" fmla="*/ 813 w 2505"/>
                <a:gd name="T27" fmla="*/ 336 h 384"/>
                <a:gd name="T28" fmla="*/ 813 w 2505"/>
                <a:gd name="T29" fmla="*/ 48 h 384"/>
                <a:gd name="T30" fmla="*/ 973 w 2505"/>
                <a:gd name="T31" fmla="*/ 90 h 384"/>
                <a:gd name="T32" fmla="*/ 619 w 2505"/>
                <a:gd name="T33" fmla="*/ 192 h 384"/>
                <a:gd name="T34" fmla="*/ 1163 w 2505"/>
                <a:gd name="T35" fmla="*/ 384 h 384"/>
                <a:gd name="T36" fmla="*/ 1301 w 2505"/>
                <a:gd name="T37" fmla="*/ 7 h 384"/>
                <a:gd name="T38" fmla="*/ 1253 w 2505"/>
                <a:gd name="T39" fmla="*/ 251 h 384"/>
                <a:gd name="T40" fmla="*/ 1073 w 2505"/>
                <a:gd name="T41" fmla="*/ 251 h 384"/>
                <a:gd name="T42" fmla="*/ 1023 w 2505"/>
                <a:gd name="T43" fmla="*/ 7 h 384"/>
                <a:gd name="T44" fmla="*/ 1163 w 2505"/>
                <a:gd name="T45" fmla="*/ 384 h 384"/>
                <a:gd name="T46" fmla="*/ 1426 w 2505"/>
                <a:gd name="T47" fmla="*/ 214 h 384"/>
                <a:gd name="T48" fmla="*/ 1582 w 2505"/>
                <a:gd name="T49" fmla="*/ 168 h 384"/>
                <a:gd name="T50" fmla="*/ 1426 w 2505"/>
                <a:gd name="T51" fmla="*/ 54 h 384"/>
                <a:gd name="T52" fmla="*/ 1595 w 2505"/>
                <a:gd name="T53" fmla="*/ 7 h 384"/>
                <a:gd name="T54" fmla="*/ 1376 w 2505"/>
                <a:gd name="T55" fmla="*/ 378 h 384"/>
                <a:gd name="T56" fmla="*/ 1598 w 2505"/>
                <a:gd name="T57" fmla="*/ 331 h 384"/>
                <a:gd name="T58" fmla="*/ 1776 w 2505"/>
                <a:gd name="T59" fmla="*/ 384 h 384"/>
                <a:gd name="T60" fmla="*/ 1779 w 2505"/>
                <a:gd name="T61" fmla="*/ 166 h 384"/>
                <a:gd name="T62" fmla="*/ 1769 w 2505"/>
                <a:gd name="T63" fmla="*/ 48 h 384"/>
                <a:gd name="T64" fmla="*/ 1894 w 2505"/>
                <a:gd name="T65" fmla="*/ 81 h 384"/>
                <a:gd name="T66" fmla="*/ 1652 w 2505"/>
                <a:gd name="T67" fmla="*/ 105 h 384"/>
                <a:gd name="T68" fmla="*/ 1856 w 2505"/>
                <a:gd name="T69" fmla="*/ 279 h 384"/>
                <a:gd name="T70" fmla="*/ 1679 w 2505"/>
                <a:gd name="T71" fmla="*/ 269 h 384"/>
                <a:gd name="T72" fmla="*/ 1776 w 2505"/>
                <a:gd name="T73" fmla="*/ 384 h 384"/>
                <a:gd name="T74" fmla="*/ 1919 w 2505"/>
                <a:gd name="T75" fmla="*/ 7 h 384"/>
                <a:gd name="T76" fmla="*/ 2028 w 2505"/>
                <a:gd name="T77" fmla="*/ 54 h 384"/>
                <a:gd name="T78" fmla="*/ 2077 w 2505"/>
                <a:gd name="T79" fmla="*/ 378 h 384"/>
                <a:gd name="T80" fmla="*/ 2187 w 2505"/>
                <a:gd name="T81" fmla="*/ 54 h 384"/>
                <a:gd name="T82" fmla="*/ 2452 w 2505"/>
                <a:gd name="T83" fmla="*/ 378 h 384"/>
                <a:gd name="T84" fmla="*/ 2366 w 2505"/>
                <a:gd name="T85" fmla="*/ 7 h 384"/>
                <a:gd name="T86" fmla="*/ 2173 w 2505"/>
                <a:gd name="T87" fmla="*/ 378 h 384"/>
                <a:gd name="T88" fmla="*/ 2255 w 2505"/>
                <a:gd name="T89" fmla="*/ 295 h 384"/>
                <a:gd name="T90" fmla="*/ 2452 w 2505"/>
                <a:gd name="T91" fmla="*/ 378 h 384"/>
                <a:gd name="T92" fmla="*/ 2338 w 2505"/>
                <a:gd name="T93" fmla="*/ 66 h 384"/>
                <a:gd name="T94" fmla="*/ 2272 w 2505"/>
                <a:gd name="T95" fmla="*/ 2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5" h="384">
                  <a:moveTo>
                    <a:pt x="49" y="331"/>
                  </a:moveTo>
                  <a:lnTo>
                    <a:pt x="49" y="214"/>
                  </a:lnTo>
                  <a:lnTo>
                    <a:pt x="205" y="214"/>
                  </a:lnTo>
                  <a:lnTo>
                    <a:pt x="205" y="168"/>
                  </a:lnTo>
                  <a:lnTo>
                    <a:pt x="49" y="168"/>
                  </a:lnTo>
                  <a:lnTo>
                    <a:pt x="49" y="54"/>
                  </a:lnTo>
                  <a:lnTo>
                    <a:pt x="218" y="54"/>
                  </a:lnTo>
                  <a:lnTo>
                    <a:pt x="218" y="7"/>
                  </a:lnTo>
                  <a:lnTo>
                    <a:pt x="0" y="7"/>
                  </a:lnTo>
                  <a:lnTo>
                    <a:pt x="0" y="378"/>
                  </a:lnTo>
                  <a:lnTo>
                    <a:pt x="221" y="378"/>
                  </a:lnTo>
                  <a:lnTo>
                    <a:pt x="221" y="331"/>
                  </a:lnTo>
                  <a:lnTo>
                    <a:pt x="49" y="331"/>
                  </a:lnTo>
                  <a:close/>
                  <a:moveTo>
                    <a:pt x="510" y="7"/>
                  </a:moveTo>
                  <a:lnTo>
                    <a:pt x="510" y="283"/>
                  </a:lnTo>
                  <a:lnTo>
                    <a:pt x="320" y="7"/>
                  </a:lnTo>
                  <a:lnTo>
                    <a:pt x="280" y="7"/>
                  </a:lnTo>
                  <a:lnTo>
                    <a:pt x="280" y="378"/>
                  </a:lnTo>
                  <a:lnTo>
                    <a:pt x="329" y="378"/>
                  </a:lnTo>
                  <a:lnTo>
                    <a:pt x="329" y="101"/>
                  </a:lnTo>
                  <a:lnTo>
                    <a:pt x="520" y="378"/>
                  </a:lnTo>
                  <a:lnTo>
                    <a:pt x="559" y="378"/>
                  </a:lnTo>
                  <a:lnTo>
                    <a:pt x="559" y="7"/>
                  </a:lnTo>
                  <a:lnTo>
                    <a:pt x="510" y="7"/>
                  </a:lnTo>
                  <a:close/>
                  <a:moveTo>
                    <a:pt x="813" y="384"/>
                  </a:moveTo>
                  <a:cubicBezTo>
                    <a:pt x="882" y="384"/>
                    <a:pt x="942" y="348"/>
                    <a:pt x="973" y="294"/>
                  </a:cubicBezTo>
                  <a:lnTo>
                    <a:pt x="930" y="270"/>
                  </a:lnTo>
                  <a:cubicBezTo>
                    <a:pt x="909" y="310"/>
                    <a:pt x="864" y="336"/>
                    <a:pt x="813" y="336"/>
                  </a:cubicBezTo>
                  <a:cubicBezTo>
                    <a:pt x="726" y="336"/>
                    <a:pt x="668" y="273"/>
                    <a:pt x="668" y="192"/>
                  </a:cubicBezTo>
                  <a:cubicBezTo>
                    <a:pt x="668" y="111"/>
                    <a:pt x="726" y="48"/>
                    <a:pt x="813" y="48"/>
                  </a:cubicBezTo>
                  <a:cubicBezTo>
                    <a:pt x="864" y="48"/>
                    <a:pt x="909" y="74"/>
                    <a:pt x="930" y="115"/>
                  </a:cubicBezTo>
                  <a:lnTo>
                    <a:pt x="973" y="90"/>
                  </a:lnTo>
                  <a:cubicBezTo>
                    <a:pt x="941" y="36"/>
                    <a:pt x="881" y="0"/>
                    <a:pt x="813" y="0"/>
                  </a:cubicBezTo>
                  <a:cubicBezTo>
                    <a:pt x="700" y="0"/>
                    <a:pt x="619" y="85"/>
                    <a:pt x="619" y="192"/>
                  </a:cubicBezTo>
                  <a:cubicBezTo>
                    <a:pt x="619" y="299"/>
                    <a:pt x="700" y="384"/>
                    <a:pt x="813" y="384"/>
                  </a:cubicBezTo>
                  <a:close/>
                  <a:moveTo>
                    <a:pt x="1163" y="384"/>
                  </a:moveTo>
                  <a:cubicBezTo>
                    <a:pt x="1244" y="384"/>
                    <a:pt x="1301" y="334"/>
                    <a:pt x="1301" y="253"/>
                  </a:cubicBezTo>
                  <a:lnTo>
                    <a:pt x="1301" y="7"/>
                  </a:lnTo>
                  <a:lnTo>
                    <a:pt x="1253" y="7"/>
                  </a:lnTo>
                  <a:lnTo>
                    <a:pt x="1253" y="251"/>
                  </a:lnTo>
                  <a:cubicBezTo>
                    <a:pt x="1253" y="302"/>
                    <a:pt x="1222" y="336"/>
                    <a:pt x="1163" y="336"/>
                  </a:cubicBezTo>
                  <a:cubicBezTo>
                    <a:pt x="1103" y="336"/>
                    <a:pt x="1073" y="302"/>
                    <a:pt x="1073" y="251"/>
                  </a:cubicBezTo>
                  <a:lnTo>
                    <a:pt x="1073" y="7"/>
                  </a:lnTo>
                  <a:lnTo>
                    <a:pt x="1023" y="7"/>
                  </a:lnTo>
                  <a:lnTo>
                    <a:pt x="1023" y="253"/>
                  </a:lnTo>
                  <a:cubicBezTo>
                    <a:pt x="1023" y="334"/>
                    <a:pt x="1082" y="384"/>
                    <a:pt x="1163" y="384"/>
                  </a:cubicBezTo>
                  <a:close/>
                  <a:moveTo>
                    <a:pt x="1426" y="331"/>
                  </a:moveTo>
                  <a:lnTo>
                    <a:pt x="1426" y="214"/>
                  </a:lnTo>
                  <a:lnTo>
                    <a:pt x="1582" y="214"/>
                  </a:lnTo>
                  <a:lnTo>
                    <a:pt x="1582" y="168"/>
                  </a:lnTo>
                  <a:lnTo>
                    <a:pt x="1426" y="168"/>
                  </a:lnTo>
                  <a:lnTo>
                    <a:pt x="1426" y="54"/>
                  </a:lnTo>
                  <a:lnTo>
                    <a:pt x="1595" y="54"/>
                  </a:lnTo>
                  <a:lnTo>
                    <a:pt x="1595" y="7"/>
                  </a:lnTo>
                  <a:lnTo>
                    <a:pt x="1376" y="7"/>
                  </a:lnTo>
                  <a:lnTo>
                    <a:pt x="1376" y="378"/>
                  </a:lnTo>
                  <a:lnTo>
                    <a:pt x="1598" y="378"/>
                  </a:lnTo>
                  <a:lnTo>
                    <a:pt x="1598" y="331"/>
                  </a:lnTo>
                  <a:lnTo>
                    <a:pt x="1426" y="331"/>
                  </a:lnTo>
                  <a:close/>
                  <a:moveTo>
                    <a:pt x="1776" y="384"/>
                  </a:moveTo>
                  <a:cubicBezTo>
                    <a:pt x="1852" y="384"/>
                    <a:pt x="1905" y="343"/>
                    <a:pt x="1905" y="278"/>
                  </a:cubicBezTo>
                  <a:cubicBezTo>
                    <a:pt x="1905" y="207"/>
                    <a:pt x="1844" y="188"/>
                    <a:pt x="1779" y="166"/>
                  </a:cubicBezTo>
                  <a:cubicBezTo>
                    <a:pt x="1727" y="150"/>
                    <a:pt x="1701" y="137"/>
                    <a:pt x="1701" y="103"/>
                  </a:cubicBezTo>
                  <a:cubicBezTo>
                    <a:pt x="1701" y="69"/>
                    <a:pt x="1729" y="48"/>
                    <a:pt x="1769" y="48"/>
                  </a:cubicBezTo>
                  <a:cubicBezTo>
                    <a:pt x="1813" y="48"/>
                    <a:pt x="1839" y="73"/>
                    <a:pt x="1853" y="105"/>
                  </a:cubicBezTo>
                  <a:lnTo>
                    <a:pt x="1894" y="81"/>
                  </a:lnTo>
                  <a:cubicBezTo>
                    <a:pt x="1873" y="35"/>
                    <a:pt x="1829" y="0"/>
                    <a:pt x="1769" y="0"/>
                  </a:cubicBezTo>
                  <a:cubicBezTo>
                    <a:pt x="1707" y="0"/>
                    <a:pt x="1652" y="38"/>
                    <a:pt x="1652" y="105"/>
                  </a:cubicBezTo>
                  <a:cubicBezTo>
                    <a:pt x="1652" y="174"/>
                    <a:pt x="1709" y="192"/>
                    <a:pt x="1769" y="211"/>
                  </a:cubicBezTo>
                  <a:cubicBezTo>
                    <a:pt x="1823" y="228"/>
                    <a:pt x="1856" y="241"/>
                    <a:pt x="1856" y="279"/>
                  </a:cubicBezTo>
                  <a:cubicBezTo>
                    <a:pt x="1856" y="313"/>
                    <a:pt x="1830" y="336"/>
                    <a:pt x="1778" y="336"/>
                  </a:cubicBezTo>
                  <a:cubicBezTo>
                    <a:pt x="1724" y="336"/>
                    <a:pt x="1692" y="310"/>
                    <a:pt x="1679" y="269"/>
                  </a:cubicBezTo>
                  <a:lnTo>
                    <a:pt x="1636" y="293"/>
                  </a:lnTo>
                  <a:cubicBezTo>
                    <a:pt x="1656" y="349"/>
                    <a:pt x="1706" y="384"/>
                    <a:pt x="1776" y="384"/>
                  </a:cubicBezTo>
                  <a:close/>
                  <a:moveTo>
                    <a:pt x="2187" y="7"/>
                  </a:moveTo>
                  <a:lnTo>
                    <a:pt x="1919" y="7"/>
                  </a:lnTo>
                  <a:lnTo>
                    <a:pt x="1919" y="54"/>
                  </a:lnTo>
                  <a:lnTo>
                    <a:pt x="2028" y="54"/>
                  </a:lnTo>
                  <a:lnTo>
                    <a:pt x="2028" y="378"/>
                  </a:lnTo>
                  <a:lnTo>
                    <a:pt x="2077" y="378"/>
                  </a:lnTo>
                  <a:lnTo>
                    <a:pt x="2077" y="54"/>
                  </a:lnTo>
                  <a:lnTo>
                    <a:pt x="2187" y="54"/>
                  </a:lnTo>
                  <a:lnTo>
                    <a:pt x="2187" y="7"/>
                  </a:lnTo>
                  <a:close/>
                  <a:moveTo>
                    <a:pt x="2452" y="378"/>
                  </a:moveTo>
                  <a:lnTo>
                    <a:pt x="2505" y="378"/>
                  </a:lnTo>
                  <a:lnTo>
                    <a:pt x="2366" y="7"/>
                  </a:lnTo>
                  <a:lnTo>
                    <a:pt x="2311" y="7"/>
                  </a:lnTo>
                  <a:lnTo>
                    <a:pt x="2173" y="378"/>
                  </a:lnTo>
                  <a:lnTo>
                    <a:pt x="2225" y="378"/>
                  </a:lnTo>
                  <a:lnTo>
                    <a:pt x="2255" y="295"/>
                  </a:lnTo>
                  <a:lnTo>
                    <a:pt x="2422" y="295"/>
                  </a:lnTo>
                  <a:lnTo>
                    <a:pt x="2452" y="378"/>
                  </a:lnTo>
                  <a:close/>
                  <a:moveTo>
                    <a:pt x="2272" y="248"/>
                  </a:moveTo>
                  <a:lnTo>
                    <a:pt x="2338" y="66"/>
                  </a:lnTo>
                  <a:lnTo>
                    <a:pt x="2405" y="248"/>
                  </a:lnTo>
                  <a:lnTo>
                    <a:pt x="2272" y="24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6" name="Rectangle 14"/>
            <p:cNvSpPr>
              <a:spLocks noChangeArrowheads="1"/>
            </p:cNvSpPr>
            <p:nvPr/>
          </p:nvSpPr>
          <p:spPr bwMode="auto">
            <a:xfrm>
              <a:off x="5307733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7" name="Freeform 15"/>
            <p:cNvSpPr>
              <a:spLocks noEditPoints="1"/>
            </p:cNvSpPr>
            <p:nvPr/>
          </p:nvSpPr>
          <p:spPr bwMode="auto">
            <a:xfrm>
              <a:off x="5549866" y="2612887"/>
              <a:ext cx="1214101" cy="152835"/>
            </a:xfrm>
            <a:custGeom>
              <a:avLst/>
              <a:gdLst>
                <a:gd name="T0" fmla="*/ 274 w 3115"/>
                <a:gd name="T1" fmla="*/ 378 h 384"/>
                <a:gd name="T2" fmla="*/ 264 w 3115"/>
                <a:gd name="T3" fmla="*/ 122 h 384"/>
                <a:gd name="T4" fmla="*/ 0 w 3115"/>
                <a:gd name="T5" fmla="*/ 7 h 384"/>
                <a:gd name="T6" fmla="*/ 49 w 3115"/>
                <a:gd name="T7" fmla="*/ 378 h 384"/>
                <a:gd name="T8" fmla="*/ 137 w 3115"/>
                <a:gd name="T9" fmla="*/ 236 h 384"/>
                <a:gd name="T10" fmla="*/ 49 w 3115"/>
                <a:gd name="T11" fmla="*/ 53 h 384"/>
                <a:gd name="T12" fmla="*/ 214 w 3115"/>
                <a:gd name="T13" fmla="*/ 122 h 384"/>
                <a:gd name="T14" fmla="*/ 49 w 3115"/>
                <a:gd name="T15" fmla="*/ 191 h 384"/>
                <a:gd name="T16" fmla="*/ 373 w 3115"/>
                <a:gd name="T17" fmla="*/ 331 h 384"/>
                <a:gd name="T18" fmla="*/ 529 w 3115"/>
                <a:gd name="T19" fmla="*/ 214 h 384"/>
                <a:gd name="T20" fmla="*/ 373 w 3115"/>
                <a:gd name="T21" fmla="*/ 168 h 384"/>
                <a:gd name="T22" fmla="*/ 542 w 3115"/>
                <a:gd name="T23" fmla="*/ 54 h 384"/>
                <a:gd name="T24" fmla="*/ 323 w 3115"/>
                <a:gd name="T25" fmla="*/ 7 h 384"/>
                <a:gd name="T26" fmla="*/ 545 w 3115"/>
                <a:gd name="T27" fmla="*/ 378 h 384"/>
                <a:gd name="T28" fmla="*/ 373 w 3115"/>
                <a:gd name="T29" fmla="*/ 331 h 384"/>
                <a:gd name="T30" fmla="*/ 852 w 3115"/>
                <a:gd name="T31" fmla="*/ 278 h 384"/>
                <a:gd name="T32" fmla="*/ 648 w 3115"/>
                <a:gd name="T33" fmla="*/ 103 h 384"/>
                <a:gd name="T34" fmla="*/ 800 w 3115"/>
                <a:gd name="T35" fmla="*/ 105 h 384"/>
                <a:gd name="T36" fmla="*/ 716 w 3115"/>
                <a:gd name="T37" fmla="*/ 0 h 384"/>
                <a:gd name="T38" fmla="*/ 716 w 3115"/>
                <a:gd name="T39" fmla="*/ 211 h 384"/>
                <a:gd name="T40" fmla="*/ 725 w 3115"/>
                <a:gd name="T41" fmla="*/ 336 h 384"/>
                <a:gd name="T42" fmla="*/ 583 w 3115"/>
                <a:gd name="T43" fmla="*/ 293 h 384"/>
                <a:gd name="T44" fmla="*/ 1044 w 3115"/>
                <a:gd name="T45" fmla="*/ 384 h 384"/>
                <a:gd name="T46" fmla="*/ 1183 w 3115"/>
                <a:gd name="T47" fmla="*/ 7 h 384"/>
                <a:gd name="T48" fmla="*/ 1134 w 3115"/>
                <a:gd name="T49" fmla="*/ 251 h 384"/>
                <a:gd name="T50" fmla="*/ 954 w 3115"/>
                <a:gd name="T51" fmla="*/ 251 h 384"/>
                <a:gd name="T52" fmla="*/ 905 w 3115"/>
                <a:gd name="T53" fmla="*/ 7 h 384"/>
                <a:gd name="T54" fmla="*/ 1044 w 3115"/>
                <a:gd name="T55" fmla="*/ 384 h 384"/>
                <a:gd name="T56" fmla="*/ 1307 w 3115"/>
                <a:gd name="T57" fmla="*/ 7 h 384"/>
                <a:gd name="T58" fmla="*/ 1258 w 3115"/>
                <a:gd name="T59" fmla="*/ 378 h 384"/>
                <a:gd name="T60" fmla="*/ 1467 w 3115"/>
                <a:gd name="T61" fmla="*/ 331 h 384"/>
                <a:gd name="T62" fmla="*/ 1716 w 3115"/>
                <a:gd name="T63" fmla="*/ 7 h 384"/>
                <a:gd name="T64" fmla="*/ 1448 w 3115"/>
                <a:gd name="T65" fmla="*/ 54 h 384"/>
                <a:gd name="T66" fmla="*/ 1557 w 3115"/>
                <a:gd name="T67" fmla="*/ 378 h 384"/>
                <a:gd name="T68" fmla="*/ 1606 w 3115"/>
                <a:gd name="T69" fmla="*/ 54 h 384"/>
                <a:gd name="T70" fmla="*/ 1716 w 3115"/>
                <a:gd name="T71" fmla="*/ 7 h 384"/>
                <a:gd name="T72" fmla="*/ 2034 w 3115"/>
                <a:gd name="T73" fmla="*/ 378 h 384"/>
                <a:gd name="T74" fmla="*/ 1840 w 3115"/>
                <a:gd name="T75" fmla="*/ 7 h 384"/>
                <a:gd name="T76" fmla="*/ 1754 w 3115"/>
                <a:gd name="T77" fmla="*/ 378 h 384"/>
                <a:gd name="T78" fmla="*/ 1951 w 3115"/>
                <a:gd name="T79" fmla="*/ 295 h 384"/>
                <a:gd name="T80" fmla="*/ 1801 w 3115"/>
                <a:gd name="T81" fmla="*/ 248 h 384"/>
                <a:gd name="T82" fmla="*/ 1934 w 3115"/>
                <a:gd name="T83" fmla="*/ 248 h 384"/>
                <a:gd name="T84" fmla="*/ 2222 w 3115"/>
                <a:gd name="T85" fmla="*/ 7 h 384"/>
                <a:gd name="T86" fmla="*/ 2078 w 3115"/>
                <a:gd name="T87" fmla="*/ 378 h 384"/>
                <a:gd name="T88" fmla="*/ 2398 w 3115"/>
                <a:gd name="T89" fmla="*/ 192 h 384"/>
                <a:gd name="T90" fmla="*/ 2222 w 3115"/>
                <a:gd name="T91" fmla="*/ 331 h 384"/>
                <a:gd name="T92" fmla="*/ 2127 w 3115"/>
                <a:gd name="T93" fmla="*/ 54 h 384"/>
                <a:gd name="T94" fmla="*/ 2351 w 3115"/>
                <a:gd name="T95" fmla="*/ 192 h 384"/>
                <a:gd name="T96" fmla="*/ 2630 w 3115"/>
                <a:gd name="T97" fmla="*/ 384 h 384"/>
                <a:gd name="T98" fmla="*/ 2630 w 3115"/>
                <a:gd name="T99" fmla="*/ 0 h 384"/>
                <a:gd name="T100" fmla="*/ 2630 w 3115"/>
                <a:gd name="T101" fmla="*/ 384 h 384"/>
                <a:gd name="T102" fmla="*/ 2487 w 3115"/>
                <a:gd name="T103" fmla="*/ 192 h 384"/>
                <a:gd name="T104" fmla="*/ 2772 w 3115"/>
                <a:gd name="T105" fmla="*/ 192 h 384"/>
                <a:gd name="T106" fmla="*/ 2987 w 3115"/>
                <a:gd name="T107" fmla="*/ 384 h 384"/>
                <a:gd name="T108" fmla="*/ 2990 w 3115"/>
                <a:gd name="T109" fmla="*/ 166 h 384"/>
                <a:gd name="T110" fmla="*/ 2979 w 3115"/>
                <a:gd name="T111" fmla="*/ 48 h 384"/>
                <a:gd name="T112" fmla="*/ 3105 w 3115"/>
                <a:gd name="T113" fmla="*/ 81 h 384"/>
                <a:gd name="T114" fmla="*/ 2863 w 3115"/>
                <a:gd name="T115" fmla="*/ 105 h 384"/>
                <a:gd name="T116" fmla="*/ 3067 w 3115"/>
                <a:gd name="T117" fmla="*/ 279 h 384"/>
                <a:gd name="T118" fmla="*/ 2889 w 3115"/>
                <a:gd name="T119" fmla="*/ 269 h 384"/>
                <a:gd name="T120" fmla="*/ 2987 w 3115"/>
                <a:gd name="T12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5" h="384">
                  <a:moveTo>
                    <a:pt x="220" y="378"/>
                  </a:moveTo>
                  <a:lnTo>
                    <a:pt x="274" y="378"/>
                  </a:lnTo>
                  <a:lnTo>
                    <a:pt x="187" y="229"/>
                  </a:lnTo>
                  <a:cubicBezTo>
                    <a:pt x="231" y="214"/>
                    <a:pt x="264" y="171"/>
                    <a:pt x="264" y="122"/>
                  </a:cubicBezTo>
                  <a:cubicBezTo>
                    <a:pt x="264" y="59"/>
                    <a:pt x="212" y="7"/>
                    <a:pt x="148" y="7"/>
                  </a:cubicBezTo>
                  <a:lnTo>
                    <a:pt x="0" y="7"/>
                  </a:lnTo>
                  <a:lnTo>
                    <a:pt x="0" y="378"/>
                  </a:lnTo>
                  <a:lnTo>
                    <a:pt x="49" y="378"/>
                  </a:lnTo>
                  <a:lnTo>
                    <a:pt x="49" y="236"/>
                  </a:lnTo>
                  <a:lnTo>
                    <a:pt x="137" y="236"/>
                  </a:lnTo>
                  <a:lnTo>
                    <a:pt x="220" y="378"/>
                  </a:lnTo>
                  <a:close/>
                  <a:moveTo>
                    <a:pt x="49" y="53"/>
                  </a:moveTo>
                  <a:lnTo>
                    <a:pt x="148" y="53"/>
                  </a:lnTo>
                  <a:cubicBezTo>
                    <a:pt x="185" y="53"/>
                    <a:pt x="214" y="84"/>
                    <a:pt x="214" y="122"/>
                  </a:cubicBezTo>
                  <a:cubicBezTo>
                    <a:pt x="214" y="160"/>
                    <a:pt x="185" y="191"/>
                    <a:pt x="148" y="191"/>
                  </a:cubicBezTo>
                  <a:lnTo>
                    <a:pt x="49" y="191"/>
                  </a:lnTo>
                  <a:lnTo>
                    <a:pt x="49" y="53"/>
                  </a:lnTo>
                  <a:close/>
                  <a:moveTo>
                    <a:pt x="373" y="331"/>
                  </a:moveTo>
                  <a:lnTo>
                    <a:pt x="373" y="214"/>
                  </a:lnTo>
                  <a:lnTo>
                    <a:pt x="529" y="214"/>
                  </a:lnTo>
                  <a:lnTo>
                    <a:pt x="529" y="168"/>
                  </a:lnTo>
                  <a:lnTo>
                    <a:pt x="373" y="168"/>
                  </a:lnTo>
                  <a:lnTo>
                    <a:pt x="373" y="54"/>
                  </a:lnTo>
                  <a:lnTo>
                    <a:pt x="542" y="54"/>
                  </a:lnTo>
                  <a:lnTo>
                    <a:pt x="542" y="7"/>
                  </a:lnTo>
                  <a:lnTo>
                    <a:pt x="323" y="7"/>
                  </a:lnTo>
                  <a:lnTo>
                    <a:pt x="323" y="378"/>
                  </a:lnTo>
                  <a:lnTo>
                    <a:pt x="545" y="378"/>
                  </a:lnTo>
                  <a:lnTo>
                    <a:pt x="545" y="331"/>
                  </a:lnTo>
                  <a:lnTo>
                    <a:pt x="373" y="331"/>
                  </a:lnTo>
                  <a:close/>
                  <a:moveTo>
                    <a:pt x="723" y="384"/>
                  </a:moveTo>
                  <a:cubicBezTo>
                    <a:pt x="799" y="384"/>
                    <a:pt x="852" y="343"/>
                    <a:pt x="852" y="278"/>
                  </a:cubicBezTo>
                  <a:cubicBezTo>
                    <a:pt x="852" y="207"/>
                    <a:pt x="791" y="188"/>
                    <a:pt x="726" y="166"/>
                  </a:cubicBezTo>
                  <a:cubicBezTo>
                    <a:pt x="674" y="150"/>
                    <a:pt x="648" y="137"/>
                    <a:pt x="648" y="103"/>
                  </a:cubicBezTo>
                  <a:cubicBezTo>
                    <a:pt x="648" y="69"/>
                    <a:pt x="676" y="48"/>
                    <a:pt x="716" y="48"/>
                  </a:cubicBezTo>
                  <a:cubicBezTo>
                    <a:pt x="761" y="48"/>
                    <a:pt x="786" y="73"/>
                    <a:pt x="800" y="105"/>
                  </a:cubicBezTo>
                  <a:lnTo>
                    <a:pt x="841" y="81"/>
                  </a:lnTo>
                  <a:cubicBezTo>
                    <a:pt x="820" y="35"/>
                    <a:pt x="776" y="0"/>
                    <a:pt x="716" y="0"/>
                  </a:cubicBezTo>
                  <a:cubicBezTo>
                    <a:pt x="654" y="0"/>
                    <a:pt x="599" y="38"/>
                    <a:pt x="599" y="105"/>
                  </a:cubicBezTo>
                  <a:cubicBezTo>
                    <a:pt x="599" y="174"/>
                    <a:pt x="656" y="192"/>
                    <a:pt x="716" y="211"/>
                  </a:cubicBezTo>
                  <a:cubicBezTo>
                    <a:pt x="770" y="228"/>
                    <a:pt x="803" y="241"/>
                    <a:pt x="803" y="279"/>
                  </a:cubicBezTo>
                  <a:cubicBezTo>
                    <a:pt x="803" y="313"/>
                    <a:pt x="777" y="336"/>
                    <a:pt x="725" y="336"/>
                  </a:cubicBezTo>
                  <a:cubicBezTo>
                    <a:pt x="671" y="336"/>
                    <a:pt x="639" y="310"/>
                    <a:pt x="626" y="269"/>
                  </a:cubicBezTo>
                  <a:lnTo>
                    <a:pt x="583" y="293"/>
                  </a:lnTo>
                  <a:cubicBezTo>
                    <a:pt x="603" y="349"/>
                    <a:pt x="653" y="384"/>
                    <a:pt x="723" y="384"/>
                  </a:cubicBezTo>
                  <a:close/>
                  <a:moveTo>
                    <a:pt x="1044" y="384"/>
                  </a:moveTo>
                  <a:cubicBezTo>
                    <a:pt x="1125" y="384"/>
                    <a:pt x="1183" y="334"/>
                    <a:pt x="1183" y="253"/>
                  </a:cubicBezTo>
                  <a:lnTo>
                    <a:pt x="1183" y="7"/>
                  </a:lnTo>
                  <a:lnTo>
                    <a:pt x="1134" y="7"/>
                  </a:lnTo>
                  <a:lnTo>
                    <a:pt x="1134" y="251"/>
                  </a:lnTo>
                  <a:cubicBezTo>
                    <a:pt x="1134" y="302"/>
                    <a:pt x="1103" y="336"/>
                    <a:pt x="1044" y="336"/>
                  </a:cubicBezTo>
                  <a:cubicBezTo>
                    <a:pt x="985" y="336"/>
                    <a:pt x="954" y="302"/>
                    <a:pt x="954" y="251"/>
                  </a:cubicBezTo>
                  <a:lnTo>
                    <a:pt x="954" y="7"/>
                  </a:lnTo>
                  <a:lnTo>
                    <a:pt x="905" y="7"/>
                  </a:lnTo>
                  <a:lnTo>
                    <a:pt x="905" y="253"/>
                  </a:lnTo>
                  <a:cubicBezTo>
                    <a:pt x="905" y="334"/>
                    <a:pt x="963" y="384"/>
                    <a:pt x="1044" y="384"/>
                  </a:cubicBezTo>
                  <a:close/>
                  <a:moveTo>
                    <a:pt x="1307" y="331"/>
                  </a:moveTo>
                  <a:lnTo>
                    <a:pt x="1307" y="7"/>
                  </a:lnTo>
                  <a:lnTo>
                    <a:pt x="1258" y="7"/>
                  </a:lnTo>
                  <a:lnTo>
                    <a:pt x="1258" y="378"/>
                  </a:lnTo>
                  <a:lnTo>
                    <a:pt x="1467" y="378"/>
                  </a:lnTo>
                  <a:lnTo>
                    <a:pt x="1467" y="331"/>
                  </a:lnTo>
                  <a:lnTo>
                    <a:pt x="1307" y="331"/>
                  </a:lnTo>
                  <a:close/>
                  <a:moveTo>
                    <a:pt x="1716" y="7"/>
                  </a:moveTo>
                  <a:lnTo>
                    <a:pt x="1448" y="7"/>
                  </a:lnTo>
                  <a:lnTo>
                    <a:pt x="1448" y="54"/>
                  </a:lnTo>
                  <a:lnTo>
                    <a:pt x="1557" y="54"/>
                  </a:lnTo>
                  <a:lnTo>
                    <a:pt x="1557" y="378"/>
                  </a:lnTo>
                  <a:lnTo>
                    <a:pt x="1606" y="378"/>
                  </a:lnTo>
                  <a:lnTo>
                    <a:pt x="1606" y="54"/>
                  </a:lnTo>
                  <a:lnTo>
                    <a:pt x="1716" y="54"/>
                  </a:lnTo>
                  <a:lnTo>
                    <a:pt x="1716" y="7"/>
                  </a:lnTo>
                  <a:close/>
                  <a:moveTo>
                    <a:pt x="1981" y="378"/>
                  </a:moveTo>
                  <a:lnTo>
                    <a:pt x="2034" y="378"/>
                  </a:lnTo>
                  <a:lnTo>
                    <a:pt x="1896" y="7"/>
                  </a:lnTo>
                  <a:lnTo>
                    <a:pt x="1840" y="7"/>
                  </a:lnTo>
                  <a:lnTo>
                    <a:pt x="1702" y="378"/>
                  </a:lnTo>
                  <a:lnTo>
                    <a:pt x="1754" y="378"/>
                  </a:lnTo>
                  <a:lnTo>
                    <a:pt x="1784" y="295"/>
                  </a:lnTo>
                  <a:lnTo>
                    <a:pt x="1951" y="295"/>
                  </a:lnTo>
                  <a:lnTo>
                    <a:pt x="1981" y="378"/>
                  </a:lnTo>
                  <a:close/>
                  <a:moveTo>
                    <a:pt x="1801" y="248"/>
                  </a:moveTo>
                  <a:lnTo>
                    <a:pt x="1868" y="66"/>
                  </a:lnTo>
                  <a:lnTo>
                    <a:pt x="1934" y="248"/>
                  </a:lnTo>
                  <a:lnTo>
                    <a:pt x="1801" y="248"/>
                  </a:lnTo>
                  <a:close/>
                  <a:moveTo>
                    <a:pt x="2222" y="7"/>
                  </a:moveTo>
                  <a:lnTo>
                    <a:pt x="2078" y="7"/>
                  </a:lnTo>
                  <a:lnTo>
                    <a:pt x="2078" y="378"/>
                  </a:lnTo>
                  <a:lnTo>
                    <a:pt x="2222" y="378"/>
                  </a:lnTo>
                  <a:cubicBezTo>
                    <a:pt x="2324" y="378"/>
                    <a:pt x="2398" y="295"/>
                    <a:pt x="2398" y="192"/>
                  </a:cubicBezTo>
                  <a:cubicBezTo>
                    <a:pt x="2398" y="90"/>
                    <a:pt x="2324" y="7"/>
                    <a:pt x="2222" y="7"/>
                  </a:cubicBezTo>
                  <a:close/>
                  <a:moveTo>
                    <a:pt x="2222" y="331"/>
                  </a:moveTo>
                  <a:lnTo>
                    <a:pt x="2127" y="331"/>
                  </a:lnTo>
                  <a:lnTo>
                    <a:pt x="2127" y="54"/>
                  </a:lnTo>
                  <a:lnTo>
                    <a:pt x="2222" y="54"/>
                  </a:lnTo>
                  <a:cubicBezTo>
                    <a:pt x="2298" y="54"/>
                    <a:pt x="2351" y="114"/>
                    <a:pt x="2351" y="192"/>
                  </a:cubicBezTo>
                  <a:cubicBezTo>
                    <a:pt x="2351" y="271"/>
                    <a:pt x="2298" y="331"/>
                    <a:pt x="2222" y="331"/>
                  </a:cubicBezTo>
                  <a:close/>
                  <a:moveTo>
                    <a:pt x="2630" y="384"/>
                  </a:moveTo>
                  <a:cubicBezTo>
                    <a:pt x="2737" y="384"/>
                    <a:pt x="2822" y="299"/>
                    <a:pt x="2822" y="192"/>
                  </a:cubicBezTo>
                  <a:cubicBezTo>
                    <a:pt x="2822" y="85"/>
                    <a:pt x="2737" y="0"/>
                    <a:pt x="2630" y="0"/>
                  </a:cubicBezTo>
                  <a:cubicBezTo>
                    <a:pt x="2522" y="0"/>
                    <a:pt x="2438" y="85"/>
                    <a:pt x="2438" y="192"/>
                  </a:cubicBezTo>
                  <a:cubicBezTo>
                    <a:pt x="2438" y="299"/>
                    <a:pt x="2522" y="384"/>
                    <a:pt x="2630" y="384"/>
                  </a:cubicBezTo>
                  <a:close/>
                  <a:moveTo>
                    <a:pt x="2630" y="336"/>
                  </a:moveTo>
                  <a:cubicBezTo>
                    <a:pt x="2549" y="336"/>
                    <a:pt x="2487" y="273"/>
                    <a:pt x="2487" y="192"/>
                  </a:cubicBezTo>
                  <a:cubicBezTo>
                    <a:pt x="2487" y="111"/>
                    <a:pt x="2549" y="48"/>
                    <a:pt x="2630" y="48"/>
                  </a:cubicBezTo>
                  <a:cubicBezTo>
                    <a:pt x="2710" y="48"/>
                    <a:pt x="2772" y="111"/>
                    <a:pt x="2772" y="192"/>
                  </a:cubicBezTo>
                  <a:cubicBezTo>
                    <a:pt x="2772" y="273"/>
                    <a:pt x="2710" y="336"/>
                    <a:pt x="2630" y="336"/>
                  </a:cubicBezTo>
                  <a:close/>
                  <a:moveTo>
                    <a:pt x="2987" y="384"/>
                  </a:moveTo>
                  <a:cubicBezTo>
                    <a:pt x="3063" y="384"/>
                    <a:pt x="3115" y="343"/>
                    <a:pt x="3115" y="278"/>
                  </a:cubicBezTo>
                  <a:cubicBezTo>
                    <a:pt x="3115" y="207"/>
                    <a:pt x="3054" y="188"/>
                    <a:pt x="2990" y="166"/>
                  </a:cubicBezTo>
                  <a:cubicBezTo>
                    <a:pt x="2938" y="150"/>
                    <a:pt x="2912" y="137"/>
                    <a:pt x="2912" y="103"/>
                  </a:cubicBezTo>
                  <a:cubicBezTo>
                    <a:pt x="2912" y="69"/>
                    <a:pt x="2940" y="48"/>
                    <a:pt x="2979" y="48"/>
                  </a:cubicBezTo>
                  <a:cubicBezTo>
                    <a:pt x="3024" y="48"/>
                    <a:pt x="3050" y="73"/>
                    <a:pt x="3063" y="105"/>
                  </a:cubicBezTo>
                  <a:lnTo>
                    <a:pt x="3105" y="81"/>
                  </a:lnTo>
                  <a:cubicBezTo>
                    <a:pt x="3084" y="35"/>
                    <a:pt x="3040" y="0"/>
                    <a:pt x="2979" y="0"/>
                  </a:cubicBezTo>
                  <a:cubicBezTo>
                    <a:pt x="2917" y="0"/>
                    <a:pt x="2863" y="38"/>
                    <a:pt x="2863" y="105"/>
                  </a:cubicBezTo>
                  <a:cubicBezTo>
                    <a:pt x="2863" y="174"/>
                    <a:pt x="2920" y="192"/>
                    <a:pt x="2979" y="211"/>
                  </a:cubicBezTo>
                  <a:cubicBezTo>
                    <a:pt x="3034" y="228"/>
                    <a:pt x="3067" y="241"/>
                    <a:pt x="3067" y="279"/>
                  </a:cubicBezTo>
                  <a:cubicBezTo>
                    <a:pt x="3067" y="313"/>
                    <a:pt x="3041" y="336"/>
                    <a:pt x="2988" y="336"/>
                  </a:cubicBezTo>
                  <a:cubicBezTo>
                    <a:pt x="2934" y="336"/>
                    <a:pt x="2903" y="310"/>
                    <a:pt x="2889" y="269"/>
                  </a:cubicBezTo>
                  <a:lnTo>
                    <a:pt x="2847" y="293"/>
                  </a:lnTo>
                  <a:cubicBezTo>
                    <a:pt x="2867" y="349"/>
                    <a:pt x="2917" y="384"/>
                    <a:pt x="2987" y="38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23" name="Rectángulo 122"/>
          <p:cNvSpPr/>
          <p:nvPr/>
        </p:nvSpPr>
        <p:spPr>
          <a:xfrm>
            <a:off x="5303900" y="3731368"/>
            <a:ext cx="3914965" cy="70788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2000" dirty="0" smtClean="0">
                <a:latin typeface="Gilroy" panose="00000500000000000000" pitchFamily="50" charset="0"/>
              </a:rPr>
              <a:t>Tenés tiempo</a:t>
            </a:r>
            <a:endParaRPr lang="es-MX" sz="2000" dirty="0">
              <a:latin typeface="Gilroy" panose="00000500000000000000" pitchFamily="50" charset="0"/>
            </a:endParaRPr>
          </a:p>
          <a:p>
            <a:r>
              <a:rPr lang="es-MX" sz="2000" dirty="0">
                <a:latin typeface="Gilroy" panose="00000500000000000000" pitchFamily="50" charset="0"/>
              </a:rPr>
              <a:t>desde el </a:t>
            </a:r>
            <a:r>
              <a:rPr lang="es-MX" sz="2000" dirty="0" smtClean="0">
                <a:latin typeface="Gilroy" panose="00000500000000000000" pitchFamily="50" charset="0"/>
              </a:rPr>
              <a:t>  </a:t>
            </a:r>
            <a:r>
              <a:rPr lang="es-MX" sz="20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r>
              <a:rPr lang="es-MX" sz="2000" dirty="0" smtClean="0">
                <a:latin typeface="Gilroy" panose="00000500000000000000" pitchFamily="50" charset="0"/>
              </a:rPr>
              <a:t>   hasta </a:t>
            </a:r>
            <a:r>
              <a:rPr lang="es-MX" sz="2000" dirty="0">
                <a:latin typeface="Gilroy" panose="00000500000000000000" pitchFamily="50" charset="0"/>
              </a:rPr>
              <a:t>el </a:t>
            </a:r>
            <a:r>
              <a:rPr lang="es-MX" sz="2000" dirty="0" smtClean="0">
                <a:latin typeface="Gilroy" panose="00000500000000000000" pitchFamily="50" charset="0"/>
              </a:rPr>
              <a:t>  </a:t>
            </a:r>
            <a:r>
              <a:rPr lang="es-MX" sz="2000" b="1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AR" sz="20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3946526" y="2172276"/>
            <a:ext cx="5466819" cy="149329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3600"/>
              </a:lnSpc>
            </a:pPr>
            <a:r>
              <a:rPr lang="es-MX" sz="3800" dirty="0" err="1" smtClean="0">
                <a:latin typeface="Gilroy SemiBold" panose="00000700000000000000" pitchFamily="50" charset="0"/>
              </a:rPr>
              <a:t>Aprovechá</a:t>
            </a:r>
            <a:r>
              <a:rPr lang="es-MX" sz="3800" dirty="0" smtClean="0">
                <a:latin typeface="Gilroy SemiBold" panose="00000700000000000000" pitchFamily="50" charset="0"/>
              </a:rPr>
              <a:t> </a:t>
            </a:r>
            <a:br>
              <a:rPr lang="es-MX" sz="3800" dirty="0" smtClean="0">
                <a:latin typeface="Gilroy SemiBold" panose="00000700000000000000" pitchFamily="50" charset="0"/>
              </a:rPr>
            </a:br>
            <a:r>
              <a:rPr lang="es-MX" sz="3800" dirty="0" smtClean="0">
                <a:latin typeface="Gilroy SemiBold" panose="00000700000000000000" pitchFamily="50" charset="0"/>
              </a:rPr>
              <a:t>la</a:t>
            </a:r>
            <a:r>
              <a:rPr lang="es-MX" sz="3800" dirty="0">
                <a:latin typeface="Gilroy SemiBold" panose="00000700000000000000" pitchFamily="50" charset="0"/>
              </a:rPr>
              <a:t> </a:t>
            </a:r>
            <a:r>
              <a:rPr lang="es-MX" sz="38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oportunidad de </a:t>
            </a:r>
            <a:br>
              <a:rPr lang="es-MX" sz="38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</a:br>
            <a:r>
              <a:rPr lang="es-MX" sz="38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expresar </a:t>
            </a:r>
            <a:r>
              <a:rPr lang="es-MX" sz="3800" dirty="0" smtClean="0">
                <a:latin typeface="Gilroy SemiBold" panose="00000700000000000000" pitchFamily="50" charset="0"/>
              </a:rPr>
              <a:t>lo que </a:t>
            </a:r>
            <a:r>
              <a:rPr lang="es-MX" sz="3800" dirty="0" err="1" smtClean="0">
                <a:latin typeface="Gilroy SemiBold" panose="00000700000000000000" pitchFamily="50" charset="0"/>
              </a:rPr>
              <a:t>pensás</a:t>
            </a:r>
            <a:endParaRPr lang="es-AR" sz="38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40" name="Rectángulo 39"/>
          <p:cNvSpPr/>
          <p:nvPr/>
        </p:nvSpPr>
        <p:spPr>
          <a:xfrm rot="16200000">
            <a:off x="2558752" y="3333896"/>
            <a:ext cx="493506" cy="499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Rectángulo 42"/>
          <p:cNvSpPr/>
          <p:nvPr/>
        </p:nvSpPr>
        <p:spPr>
          <a:xfrm rot="16200000">
            <a:off x="3053461" y="2840390"/>
            <a:ext cx="504618" cy="499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4" name="Rectangle 63"/>
          <p:cNvSpPr>
            <a:spLocks noChangeArrowheads="1"/>
          </p:cNvSpPr>
          <p:nvPr/>
        </p:nvSpPr>
        <p:spPr bwMode="auto">
          <a:xfrm>
            <a:off x="-1" y="4690777"/>
            <a:ext cx="9612314" cy="420973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26" name="Rectángulo 25"/>
          <p:cNvSpPr/>
          <p:nvPr/>
        </p:nvSpPr>
        <p:spPr>
          <a:xfrm>
            <a:off x="0" y="1533904"/>
            <a:ext cx="3552826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200" dirty="0" smtClean="0">
                <a:latin typeface="Gilroy" panose="00000500000000000000" pitchFamily="50" charset="0"/>
              </a:rPr>
              <a:t>(colocar foto aquí)</a:t>
            </a:r>
            <a:endParaRPr lang="es-AR" sz="1200" b="1" dirty="0">
              <a:latin typeface="Gilroy Bold" panose="00000800000000000000" pitchFamily="50" charset="0"/>
            </a:endParaRP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133208" y="4760621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11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9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45"/>
          <p:cNvSpPr>
            <a:spLocks noChangeArrowheads="1"/>
          </p:cNvSpPr>
          <p:nvPr/>
        </p:nvSpPr>
        <p:spPr bwMode="auto">
          <a:xfrm>
            <a:off x="-1587" y="-3175"/>
            <a:ext cx="9615488" cy="4953001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7" name="Rectangle 146"/>
          <p:cNvSpPr>
            <a:spLocks noChangeArrowheads="1"/>
          </p:cNvSpPr>
          <p:nvPr/>
        </p:nvSpPr>
        <p:spPr bwMode="auto">
          <a:xfrm>
            <a:off x="-1587" y="-3175"/>
            <a:ext cx="3554413" cy="4941888"/>
          </a:xfrm>
          <a:prstGeom prst="rect">
            <a:avLst/>
          </a:prstGeom>
          <a:solidFill>
            <a:srgbClr val="FF16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118" name="Grupo 117"/>
          <p:cNvGrpSpPr/>
          <p:nvPr/>
        </p:nvGrpSpPr>
        <p:grpSpPr>
          <a:xfrm>
            <a:off x="3935413" y="379412"/>
            <a:ext cx="1385888" cy="896938"/>
            <a:chOff x="3935413" y="379412"/>
            <a:chExt cx="1385888" cy="896938"/>
          </a:xfrm>
        </p:grpSpPr>
        <p:sp>
          <p:nvSpPr>
            <p:cNvPr id="119" name="Rectangle 171"/>
            <p:cNvSpPr>
              <a:spLocks noChangeArrowheads="1"/>
            </p:cNvSpPr>
            <p:nvPr/>
          </p:nvSpPr>
          <p:spPr bwMode="auto">
            <a:xfrm>
              <a:off x="3946525" y="390525"/>
              <a:ext cx="1365250" cy="876300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0" name="Freeform 172"/>
            <p:cNvSpPr>
              <a:spLocks noEditPoints="1"/>
            </p:cNvSpPr>
            <p:nvPr/>
          </p:nvSpPr>
          <p:spPr bwMode="auto">
            <a:xfrm>
              <a:off x="3935413" y="379412"/>
              <a:ext cx="1385888" cy="896938"/>
            </a:xfrm>
            <a:custGeom>
              <a:avLst/>
              <a:gdLst>
                <a:gd name="T0" fmla="*/ 0 w 3848"/>
                <a:gd name="T1" fmla="*/ 0 h 2487"/>
                <a:gd name="T2" fmla="*/ 0 w 3848"/>
                <a:gd name="T3" fmla="*/ 130 h 2487"/>
                <a:gd name="T4" fmla="*/ 0 w 3848"/>
                <a:gd name="T5" fmla="*/ 470 h 2487"/>
                <a:gd name="T6" fmla="*/ 57 w 3848"/>
                <a:gd name="T7" fmla="*/ 640 h 2487"/>
                <a:gd name="T8" fmla="*/ 57 w 3848"/>
                <a:gd name="T9" fmla="*/ 923 h 2487"/>
                <a:gd name="T10" fmla="*/ 0 w 3848"/>
                <a:gd name="T11" fmla="*/ 1092 h 2487"/>
                <a:gd name="T12" fmla="*/ 0 w 3848"/>
                <a:gd name="T13" fmla="*/ 1149 h 2487"/>
                <a:gd name="T14" fmla="*/ 0 w 3848"/>
                <a:gd name="T15" fmla="*/ 1489 h 2487"/>
                <a:gd name="T16" fmla="*/ 57 w 3848"/>
                <a:gd name="T17" fmla="*/ 1659 h 2487"/>
                <a:gd name="T18" fmla="*/ 57 w 3848"/>
                <a:gd name="T19" fmla="*/ 1942 h 2487"/>
                <a:gd name="T20" fmla="*/ 0 w 3848"/>
                <a:gd name="T21" fmla="*/ 2112 h 2487"/>
                <a:gd name="T22" fmla="*/ 0 w 3848"/>
                <a:gd name="T23" fmla="*/ 2168 h 2487"/>
                <a:gd name="T24" fmla="*/ 78 w 3848"/>
                <a:gd name="T25" fmla="*/ 2487 h 2487"/>
                <a:gd name="T26" fmla="*/ 247 w 3848"/>
                <a:gd name="T27" fmla="*/ 2431 h 2487"/>
                <a:gd name="T28" fmla="*/ 530 w 3848"/>
                <a:gd name="T29" fmla="*/ 2431 h 2487"/>
                <a:gd name="T30" fmla="*/ 700 w 3848"/>
                <a:gd name="T31" fmla="*/ 2487 h 2487"/>
                <a:gd name="T32" fmla="*/ 757 w 3848"/>
                <a:gd name="T33" fmla="*/ 2487 h 2487"/>
                <a:gd name="T34" fmla="*/ 1097 w 3848"/>
                <a:gd name="T35" fmla="*/ 2487 h 2487"/>
                <a:gd name="T36" fmla="*/ 1266 w 3848"/>
                <a:gd name="T37" fmla="*/ 2431 h 2487"/>
                <a:gd name="T38" fmla="*/ 1550 w 3848"/>
                <a:gd name="T39" fmla="*/ 2431 h 2487"/>
                <a:gd name="T40" fmla="*/ 1719 w 3848"/>
                <a:gd name="T41" fmla="*/ 2487 h 2487"/>
                <a:gd name="T42" fmla="*/ 1776 w 3848"/>
                <a:gd name="T43" fmla="*/ 2487 h 2487"/>
                <a:gd name="T44" fmla="*/ 2116 w 3848"/>
                <a:gd name="T45" fmla="*/ 2487 h 2487"/>
                <a:gd name="T46" fmla="*/ 2286 w 3848"/>
                <a:gd name="T47" fmla="*/ 2431 h 2487"/>
                <a:gd name="T48" fmla="*/ 2569 w 3848"/>
                <a:gd name="T49" fmla="*/ 2431 h 2487"/>
                <a:gd name="T50" fmla="*/ 2738 w 3848"/>
                <a:gd name="T51" fmla="*/ 2487 h 2487"/>
                <a:gd name="T52" fmla="*/ 2795 w 3848"/>
                <a:gd name="T53" fmla="*/ 2487 h 2487"/>
                <a:gd name="T54" fmla="*/ 3135 w 3848"/>
                <a:gd name="T55" fmla="*/ 2487 h 2487"/>
                <a:gd name="T56" fmla="*/ 3305 w 3848"/>
                <a:gd name="T57" fmla="*/ 2431 h 2487"/>
                <a:gd name="T58" fmla="*/ 3588 w 3848"/>
                <a:gd name="T59" fmla="*/ 2431 h 2487"/>
                <a:gd name="T60" fmla="*/ 3758 w 3848"/>
                <a:gd name="T61" fmla="*/ 2487 h 2487"/>
                <a:gd name="T62" fmla="*/ 3848 w 3848"/>
                <a:gd name="T63" fmla="*/ 2352 h 2487"/>
                <a:gd name="T64" fmla="*/ 3848 w 3848"/>
                <a:gd name="T65" fmla="*/ 2182 h 2487"/>
                <a:gd name="T66" fmla="*/ 3848 w 3848"/>
                <a:gd name="T67" fmla="*/ 2125 h 2487"/>
                <a:gd name="T68" fmla="*/ 3848 w 3848"/>
                <a:gd name="T69" fmla="*/ 1785 h 2487"/>
                <a:gd name="T70" fmla="*/ 3792 w 3848"/>
                <a:gd name="T71" fmla="*/ 1616 h 2487"/>
                <a:gd name="T72" fmla="*/ 3792 w 3848"/>
                <a:gd name="T73" fmla="*/ 1332 h 2487"/>
                <a:gd name="T74" fmla="*/ 3848 w 3848"/>
                <a:gd name="T75" fmla="*/ 1163 h 2487"/>
                <a:gd name="T76" fmla="*/ 3848 w 3848"/>
                <a:gd name="T77" fmla="*/ 1106 h 2487"/>
                <a:gd name="T78" fmla="*/ 3848 w 3848"/>
                <a:gd name="T79" fmla="*/ 766 h 2487"/>
                <a:gd name="T80" fmla="*/ 3792 w 3848"/>
                <a:gd name="T81" fmla="*/ 596 h 2487"/>
                <a:gd name="T82" fmla="*/ 3792 w 3848"/>
                <a:gd name="T83" fmla="*/ 313 h 2487"/>
                <a:gd name="T84" fmla="*/ 3848 w 3848"/>
                <a:gd name="T85" fmla="*/ 144 h 2487"/>
                <a:gd name="T86" fmla="*/ 3765 w 3848"/>
                <a:gd name="T87" fmla="*/ 0 h 2487"/>
                <a:gd name="T88" fmla="*/ 3596 w 3848"/>
                <a:gd name="T89" fmla="*/ 0 h 2487"/>
                <a:gd name="T90" fmla="*/ 3539 w 3848"/>
                <a:gd name="T91" fmla="*/ 0 h 2487"/>
                <a:gd name="T92" fmla="*/ 3199 w 3848"/>
                <a:gd name="T93" fmla="*/ 0 h 2487"/>
                <a:gd name="T94" fmla="*/ 3029 w 3848"/>
                <a:gd name="T95" fmla="*/ 57 h 2487"/>
                <a:gd name="T96" fmla="*/ 2746 w 3848"/>
                <a:gd name="T97" fmla="*/ 57 h 2487"/>
                <a:gd name="T98" fmla="*/ 2576 w 3848"/>
                <a:gd name="T99" fmla="*/ 0 h 2487"/>
                <a:gd name="T100" fmla="*/ 2520 w 3848"/>
                <a:gd name="T101" fmla="*/ 0 h 2487"/>
                <a:gd name="T102" fmla="*/ 2180 w 3848"/>
                <a:gd name="T103" fmla="*/ 0 h 2487"/>
                <a:gd name="T104" fmla="*/ 2010 w 3848"/>
                <a:gd name="T105" fmla="*/ 57 h 2487"/>
                <a:gd name="T106" fmla="*/ 1727 w 3848"/>
                <a:gd name="T107" fmla="*/ 57 h 2487"/>
                <a:gd name="T108" fmla="*/ 1557 w 3848"/>
                <a:gd name="T109" fmla="*/ 0 h 2487"/>
                <a:gd name="T110" fmla="*/ 1501 w 3848"/>
                <a:gd name="T111" fmla="*/ 0 h 2487"/>
                <a:gd name="T112" fmla="*/ 1161 w 3848"/>
                <a:gd name="T113" fmla="*/ 0 h 2487"/>
                <a:gd name="T114" fmla="*/ 991 w 3848"/>
                <a:gd name="T115" fmla="*/ 57 h 2487"/>
                <a:gd name="T116" fmla="*/ 708 w 3848"/>
                <a:gd name="T117" fmla="*/ 57 h 2487"/>
                <a:gd name="T118" fmla="*/ 538 w 3848"/>
                <a:gd name="T119" fmla="*/ 0 h 2487"/>
                <a:gd name="T120" fmla="*/ 482 w 3848"/>
                <a:gd name="T121" fmla="*/ 0 h 2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48" h="2487">
                  <a:moveTo>
                    <a:pt x="142" y="0"/>
                  </a:moveTo>
                  <a:lnTo>
                    <a:pt x="142" y="57"/>
                  </a:lnTo>
                  <a:lnTo>
                    <a:pt x="57" y="57"/>
                  </a:lnTo>
                  <a:lnTo>
                    <a:pt x="57" y="73"/>
                  </a:lnTo>
                  <a:lnTo>
                    <a:pt x="0" y="73"/>
                  </a:lnTo>
                  <a:lnTo>
                    <a:pt x="0" y="0"/>
                  </a:lnTo>
                  <a:lnTo>
                    <a:pt x="142" y="0"/>
                  </a:lnTo>
                  <a:close/>
                  <a:moveTo>
                    <a:pt x="0" y="130"/>
                  </a:moveTo>
                  <a:lnTo>
                    <a:pt x="57" y="130"/>
                  </a:lnTo>
                  <a:lnTo>
                    <a:pt x="57" y="243"/>
                  </a:lnTo>
                  <a:lnTo>
                    <a:pt x="0" y="243"/>
                  </a:lnTo>
                  <a:lnTo>
                    <a:pt x="0" y="130"/>
                  </a:lnTo>
                  <a:close/>
                  <a:moveTo>
                    <a:pt x="0" y="300"/>
                  </a:moveTo>
                  <a:lnTo>
                    <a:pt x="57" y="300"/>
                  </a:lnTo>
                  <a:lnTo>
                    <a:pt x="57" y="413"/>
                  </a:lnTo>
                  <a:lnTo>
                    <a:pt x="0" y="413"/>
                  </a:lnTo>
                  <a:lnTo>
                    <a:pt x="0" y="300"/>
                  </a:lnTo>
                  <a:close/>
                  <a:moveTo>
                    <a:pt x="0" y="470"/>
                  </a:moveTo>
                  <a:lnTo>
                    <a:pt x="57" y="470"/>
                  </a:lnTo>
                  <a:lnTo>
                    <a:pt x="57" y="583"/>
                  </a:lnTo>
                  <a:lnTo>
                    <a:pt x="0" y="583"/>
                  </a:lnTo>
                  <a:lnTo>
                    <a:pt x="0" y="470"/>
                  </a:lnTo>
                  <a:close/>
                  <a:moveTo>
                    <a:pt x="0" y="640"/>
                  </a:moveTo>
                  <a:lnTo>
                    <a:pt x="57" y="640"/>
                  </a:lnTo>
                  <a:lnTo>
                    <a:pt x="57" y="753"/>
                  </a:lnTo>
                  <a:lnTo>
                    <a:pt x="0" y="753"/>
                  </a:lnTo>
                  <a:lnTo>
                    <a:pt x="0" y="640"/>
                  </a:lnTo>
                  <a:close/>
                  <a:moveTo>
                    <a:pt x="0" y="809"/>
                  </a:moveTo>
                  <a:lnTo>
                    <a:pt x="57" y="809"/>
                  </a:lnTo>
                  <a:lnTo>
                    <a:pt x="57" y="923"/>
                  </a:lnTo>
                  <a:lnTo>
                    <a:pt x="0" y="923"/>
                  </a:lnTo>
                  <a:lnTo>
                    <a:pt x="0" y="809"/>
                  </a:lnTo>
                  <a:close/>
                  <a:moveTo>
                    <a:pt x="0" y="979"/>
                  </a:moveTo>
                  <a:lnTo>
                    <a:pt x="57" y="979"/>
                  </a:lnTo>
                  <a:lnTo>
                    <a:pt x="57" y="1092"/>
                  </a:lnTo>
                  <a:lnTo>
                    <a:pt x="0" y="1092"/>
                  </a:lnTo>
                  <a:lnTo>
                    <a:pt x="0" y="979"/>
                  </a:lnTo>
                  <a:close/>
                  <a:moveTo>
                    <a:pt x="0" y="1149"/>
                  </a:moveTo>
                  <a:lnTo>
                    <a:pt x="57" y="1149"/>
                  </a:lnTo>
                  <a:lnTo>
                    <a:pt x="57" y="1262"/>
                  </a:lnTo>
                  <a:lnTo>
                    <a:pt x="0" y="1262"/>
                  </a:lnTo>
                  <a:lnTo>
                    <a:pt x="0" y="1149"/>
                  </a:lnTo>
                  <a:close/>
                  <a:moveTo>
                    <a:pt x="0" y="1319"/>
                  </a:moveTo>
                  <a:lnTo>
                    <a:pt x="57" y="1319"/>
                  </a:lnTo>
                  <a:lnTo>
                    <a:pt x="57" y="1432"/>
                  </a:lnTo>
                  <a:lnTo>
                    <a:pt x="0" y="1432"/>
                  </a:lnTo>
                  <a:lnTo>
                    <a:pt x="0" y="1319"/>
                  </a:lnTo>
                  <a:close/>
                  <a:moveTo>
                    <a:pt x="0" y="1489"/>
                  </a:moveTo>
                  <a:lnTo>
                    <a:pt x="57" y="1489"/>
                  </a:lnTo>
                  <a:lnTo>
                    <a:pt x="57" y="1602"/>
                  </a:lnTo>
                  <a:lnTo>
                    <a:pt x="0" y="1602"/>
                  </a:lnTo>
                  <a:lnTo>
                    <a:pt x="0" y="1489"/>
                  </a:lnTo>
                  <a:close/>
                  <a:moveTo>
                    <a:pt x="0" y="1659"/>
                  </a:moveTo>
                  <a:lnTo>
                    <a:pt x="57" y="1659"/>
                  </a:lnTo>
                  <a:lnTo>
                    <a:pt x="57" y="1772"/>
                  </a:lnTo>
                  <a:lnTo>
                    <a:pt x="0" y="1772"/>
                  </a:lnTo>
                  <a:lnTo>
                    <a:pt x="0" y="1659"/>
                  </a:lnTo>
                  <a:close/>
                  <a:moveTo>
                    <a:pt x="0" y="1828"/>
                  </a:moveTo>
                  <a:lnTo>
                    <a:pt x="57" y="1828"/>
                  </a:lnTo>
                  <a:lnTo>
                    <a:pt x="57" y="1942"/>
                  </a:lnTo>
                  <a:lnTo>
                    <a:pt x="0" y="1942"/>
                  </a:lnTo>
                  <a:lnTo>
                    <a:pt x="0" y="1828"/>
                  </a:lnTo>
                  <a:close/>
                  <a:moveTo>
                    <a:pt x="0" y="1998"/>
                  </a:moveTo>
                  <a:lnTo>
                    <a:pt x="57" y="1998"/>
                  </a:lnTo>
                  <a:lnTo>
                    <a:pt x="57" y="2112"/>
                  </a:lnTo>
                  <a:lnTo>
                    <a:pt x="0" y="2112"/>
                  </a:lnTo>
                  <a:lnTo>
                    <a:pt x="0" y="1998"/>
                  </a:lnTo>
                  <a:close/>
                  <a:moveTo>
                    <a:pt x="0" y="2168"/>
                  </a:moveTo>
                  <a:lnTo>
                    <a:pt x="57" y="2168"/>
                  </a:lnTo>
                  <a:lnTo>
                    <a:pt x="57" y="2281"/>
                  </a:lnTo>
                  <a:lnTo>
                    <a:pt x="0" y="2281"/>
                  </a:lnTo>
                  <a:lnTo>
                    <a:pt x="0" y="2168"/>
                  </a:lnTo>
                  <a:close/>
                  <a:moveTo>
                    <a:pt x="0" y="2338"/>
                  </a:moveTo>
                  <a:lnTo>
                    <a:pt x="57" y="2338"/>
                  </a:lnTo>
                  <a:lnTo>
                    <a:pt x="57" y="2451"/>
                  </a:lnTo>
                  <a:lnTo>
                    <a:pt x="0" y="2451"/>
                  </a:lnTo>
                  <a:lnTo>
                    <a:pt x="0" y="2338"/>
                  </a:lnTo>
                  <a:close/>
                  <a:moveTo>
                    <a:pt x="78" y="2487"/>
                  </a:moveTo>
                  <a:lnTo>
                    <a:pt x="78" y="2431"/>
                  </a:lnTo>
                  <a:lnTo>
                    <a:pt x="191" y="2431"/>
                  </a:lnTo>
                  <a:lnTo>
                    <a:pt x="191" y="2487"/>
                  </a:lnTo>
                  <a:lnTo>
                    <a:pt x="78" y="2487"/>
                  </a:lnTo>
                  <a:close/>
                  <a:moveTo>
                    <a:pt x="247" y="2487"/>
                  </a:moveTo>
                  <a:lnTo>
                    <a:pt x="247" y="2431"/>
                  </a:lnTo>
                  <a:lnTo>
                    <a:pt x="361" y="2431"/>
                  </a:lnTo>
                  <a:lnTo>
                    <a:pt x="361" y="2487"/>
                  </a:lnTo>
                  <a:lnTo>
                    <a:pt x="247" y="2487"/>
                  </a:lnTo>
                  <a:close/>
                  <a:moveTo>
                    <a:pt x="417" y="2487"/>
                  </a:moveTo>
                  <a:lnTo>
                    <a:pt x="417" y="2431"/>
                  </a:lnTo>
                  <a:lnTo>
                    <a:pt x="530" y="2431"/>
                  </a:lnTo>
                  <a:lnTo>
                    <a:pt x="530" y="2487"/>
                  </a:lnTo>
                  <a:lnTo>
                    <a:pt x="417" y="2487"/>
                  </a:lnTo>
                  <a:close/>
                  <a:moveTo>
                    <a:pt x="587" y="2487"/>
                  </a:moveTo>
                  <a:lnTo>
                    <a:pt x="587" y="2431"/>
                  </a:lnTo>
                  <a:lnTo>
                    <a:pt x="700" y="2431"/>
                  </a:lnTo>
                  <a:lnTo>
                    <a:pt x="700" y="2487"/>
                  </a:lnTo>
                  <a:lnTo>
                    <a:pt x="587" y="2487"/>
                  </a:lnTo>
                  <a:close/>
                  <a:moveTo>
                    <a:pt x="757" y="2487"/>
                  </a:moveTo>
                  <a:lnTo>
                    <a:pt x="757" y="2431"/>
                  </a:lnTo>
                  <a:lnTo>
                    <a:pt x="870" y="2431"/>
                  </a:lnTo>
                  <a:lnTo>
                    <a:pt x="870" y="2487"/>
                  </a:lnTo>
                  <a:lnTo>
                    <a:pt x="757" y="2487"/>
                  </a:lnTo>
                  <a:close/>
                  <a:moveTo>
                    <a:pt x="927" y="2487"/>
                  </a:moveTo>
                  <a:lnTo>
                    <a:pt x="927" y="2431"/>
                  </a:lnTo>
                  <a:lnTo>
                    <a:pt x="1040" y="2431"/>
                  </a:lnTo>
                  <a:lnTo>
                    <a:pt x="1040" y="2487"/>
                  </a:lnTo>
                  <a:lnTo>
                    <a:pt x="927" y="2487"/>
                  </a:lnTo>
                  <a:close/>
                  <a:moveTo>
                    <a:pt x="1097" y="2487"/>
                  </a:moveTo>
                  <a:lnTo>
                    <a:pt x="1097" y="2431"/>
                  </a:lnTo>
                  <a:lnTo>
                    <a:pt x="1210" y="2431"/>
                  </a:lnTo>
                  <a:lnTo>
                    <a:pt x="1210" y="2487"/>
                  </a:lnTo>
                  <a:lnTo>
                    <a:pt x="1097" y="2487"/>
                  </a:lnTo>
                  <a:close/>
                  <a:moveTo>
                    <a:pt x="1266" y="2487"/>
                  </a:moveTo>
                  <a:lnTo>
                    <a:pt x="1266" y="2431"/>
                  </a:lnTo>
                  <a:lnTo>
                    <a:pt x="1380" y="2431"/>
                  </a:lnTo>
                  <a:lnTo>
                    <a:pt x="1380" y="2487"/>
                  </a:lnTo>
                  <a:lnTo>
                    <a:pt x="1266" y="2487"/>
                  </a:lnTo>
                  <a:close/>
                  <a:moveTo>
                    <a:pt x="1436" y="2487"/>
                  </a:moveTo>
                  <a:lnTo>
                    <a:pt x="1436" y="2431"/>
                  </a:lnTo>
                  <a:lnTo>
                    <a:pt x="1550" y="2431"/>
                  </a:lnTo>
                  <a:lnTo>
                    <a:pt x="1550" y="2487"/>
                  </a:lnTo>
                  <a:lnTo>
                    <a:pt x="1436" y="2487"/>
                  </a:lnTo>
                  <a:close/>
                  <a:moveTo>
                    <a:pt x="1606" y="2487"/>
                  </a:moveTo>
                  <a:lnTo>
                    <a:pt x="1606" y="2431"/>
                  </a:lnTo>
                  <a:lnTo>
                    <a:pt x="1719" y="2431"/>
                  </a:lnTo>
                  <a:lnTo>
                    <a:pt x="1719" y="2487"/>
                  </a:lnTo>
                  <a:lnTo>
                    <a:pt x="1606" y="2487"/>
                  </a:lnTo>
                  <a:close/>
                  <a:moveTo>
                    <a:pt x="1776" y="2487"/>
                  </a:moveTo>
                  <a:lnTo>
                    <a:pt x="1776" y="2431"/>
                  </a:lnTo>
                  <a:lnTo>
                    <a:pt x="1889" y="2431"/>
                  </a:lnTo>
                  <a:lnTo>
                    <a:pt x="1889" y="2487"/>
                  </a:lnTo>
                  <a:lnTo>
                    <a:pt x="1776" y="2487"/>
                  </a:lnTo>
                  <a:close/>
                  <a:moveTo>
                    <a:pt x="1946" y="2487"/>
                  </a:moveTo>
                  <a:lnTo>
                    <a:pt x="1946" y="2431"/>
                  </a:lnTo>
                  <a:lnTo>
                    <a:pt x="2059" y="2431"/>
                  </a:lnTo>
                  <a:lnTo>
                    <a:pt x="2059" y="2487"/>
                  </a:lnTo>
                  <a:lnTo>
                    <a:pt x="1946" y="2487"/>
                  </a:lnTo>
                  <a:close/>
                  <a:moveTo>
                    <a:pt x="2116" y="2487"/>
                  </a:moveTo>
                  <a:lnTo>
                    <a:pt x="2116" y="2431"/>
                  </a:lnTo>
                  <a:lnTo>
                    <a:pt x="2229" y="2431"/>
                  </a:lnTo>
                  <a:lnTo>
                    <a:pt x="2229" y="2487"/>
                  </a:lnTo>
                  <a:lnTo>
                    <a:pt x="2116" y="2487"/>
                  </a:lnTo>
                  <a:close/>
                  <a:moveTo>
                    <a:pt x="2286" y="2487"/>
                  </a:moveTo>
                  <a:lnTo>
                    <a:pt x="2286" y="2431"/>
                  </a:lnTo>
                  <a:lnTo>
                    <a:pt x="2399" y="2431"/>
                  </a:lnTo>
                  <a:lnTo>
                    <a:pt x="2399" y="2487"/>
                  </a:lnTo>
                  <a:lnTo>
                    <a:pt x="2286" y="2487"/>
                  </a:lnTo>
                  <a:close/>
                  <a:moveTo>
                    <a:pt x="2455" y="2487"/>
                  </a:moveTo>
                  <a:lnTo>
                    <a:pt x="2455" y="2431"/>
                  </a:lnTo>
                  <a:lnTo>
                    <a:pt x="2569" y="2431"/>
                  </a:lnTo>
                  <a:lnTo>
                    <a:pt x="2569" y="2487"/>
                  </a:lnTo>
                  <a:lnTo>
                    <a:pt x="2455" y="2487"/>
                  </a:lnTo>
                  <a:close/>
                  <a:moveTo>
                    <a:pt x="2625" y="2487"/>
                  </a:moveTo>
                  <a:lnTo>
                    <a:pt x="2625" y="2431"/>
                  </a:lnTo>
                  <a:lnTo>
                    <a:pt x="2738" y="2431"/>
                  </a:lnTo>
                  <a:lnTo>
                    <a:pt x="2738" y="2487"/>
                  </a:lnTo>
                  <a:lnTo>
                    <a:pt x="2625" y="2487"/>
                  </a:lnTo>
                  <a:close/>
                  <a:moveTo>
                    <a:pt x="2795" y="2487"/>
                  </a:moveTo>
                  <a:lnTo>
                    <a:pt x="2795" y="2431"/>
                  </a:lnTo>
                  <a:lnTo>
                    <a:pt x="2908" y="2431"/>
                  </a:lnTo>
                  <a:lnTo>
                    <a:pt x="2908" y="2487"/>
                  </a:lnTo>
                  <a:lnTo>
                    <a:pt x="2795" y="2487"/>
                  </a:lnTo>
                  <a:close/>
                  <a:moveTo>
                    <a:pt x="2965" y="2487"/>
                  </a:moveTo>
                  <a:lnTo>
                    <a:pt x="2965" y="2431"/>
                  </a:lnTo>
                  <a:lnTo>
                    <a:pt x="3078" y="2431"/>
                  </a:lnTo>
                  <a:lnTo>
                    <a:pt x="3078" y="2487"/>
                  </a:lnTo>
                  <a:lnTo>
                    <a:pt x="2965" y="2487"/>
                  </a:lnTo>
                  <a:close/>
                  <a:moveTo>
                    <a:pt x="3135" y="2487"/>
                  </a:moveTo>
                  <a:lnTo>
                    <a:pt x="3135" y="2431"/>
                  </a:lnTo>
                  <a:lnTo>
                    <a:pt x="3248" y="2431"/>
                  </a:lnTo>
                  <a:lnTo>
                    <a:pt x="3248" y="2487"/>
                  </a:lnTo>
                  <a:lnTo>
                    <a:pt x="3135" y="2487"/>
                  </a:lnTo>
                  <a:close/>
                  <a:moveTo>
                    <a:pt x="3305" y="2487"/>
                  </a:moveTo>
                  <a:lnTo>
                    <a:pt x="3305" y="2431"/>
                  </a:lnTo>
                  <a:lnTo>
                    <a:pt x="3418" y="2431"/>
                  </a:lnTo>
                  <a:lnTo>
                    <a:pt x="3418" y="2487"/>
                  </a:lnTo>
                  <a:lnTo>
                    <a:pt x="3305" y="2487"/>
                  </a:lnTo>
                  <a:close/>
                  <a:moveTo>
                    <a:pt x="3474" y="2487"/>
                  </a:moveTo>
                  <a:lnTo>
                    <a:pt x="3474" y="2431"/>
                  </a:lnTo>
                  <a:lnTo>
                    <a:pt x="3588" y="2431"/>
                  </a:lnTo>
                  <a:lnTo>
                    <a:pt x="3588" y="2487"/>
                  </a:lnTo>
                  <a:lnTo>
                    <a:pt x="3474" y="2487"/>
                  </a:lnTo>
                  <a:close/>
                  <a:moveTo>
                    <a:pt x="3644" y="2487"/>
                  </a:moveTo>
                  <a:lnTo>
                    <a:pt x="3644" y="2431"/>
                  </a:lnTo>
                  <a:lnTo>
                    <a:pt x="3758" y="2431"/>
                  </a:lnTo>
                  <a:lnTo>
                    <a:pt x="3758" y="2487"/>
                  </a:lnTo>
                  <a:lnTo>
                    <a:pt x="3644" y="2487"/>
                  </a:lnTo>
                  <a:close/>
                  <a:moveTo>
                    <a:pt x="3814" y="2487"/>
                  </a:moveTo>
                  <a:lnTo>
                    <a:pt x="3814" y="2482"/>
                  </a:lnTo>
                  <a:lnTo>
                    <a:pt x="3792" y="2459"/>
                  </a:lnTo>
                  <a:lnTo>
                    <a:pt x="3792" y="2352"/>
                  </a:lnTo>
                  <a:lnTo>
                    <a:pt x="3848" y="2352"/>
                  </a:lnTo>
                  <a:lnTo>
                    <a:pt x="3848" y="2487"/>
                  </a:lnTo>
                  <a:lnTo>
                    <a:pt x="3814" y="2487"/>
                  </a:lnTo>
                  <a:close/>
                  <a:moveTo>
                    <a:pt x="3848" y="2295"/>
                  </a:moveTo>
                  <a:lnTo>
                    <a:pt x="3792" y="2295"/>
                  </a:lnTo>
                  <a:lnTo>
                    <a:pt x="3792" y="2182"/>
                  </a:lnTo>
                  <a:lnTo>
                    <a:pt x="3848" y="2182"/>
                  </a:lnTo>
                  <a:lnTo>
                    <a:pt x="3848" y="2295"/>
                  </a:lnTo>
                  <a:close/>
                  <a:moveTo>
                    <a:pt x="3848" y="2125"/>
                  </a:moveTo>
                  <a:lnTo>
                    <a:pt x="3792" y="2125"/>
                  </a:lnTo>
                  <a:lnTo>
                    <a:pt x="3792" y="2012"/>
                  </a:lnTo>
                  <a:lnTo>
                    <a:pt x="3848" y="2012"/>
                  </a:lnTo>
                  <a:lnTo>
                    <a:pt x="3848" y="2125"/>
                  </a:lnTo>
                  <a:close/>
                  <a:moveTo>
                    <a:pt x="3848" y="1955"/>
                  </a:moveTo>
                  <a:lnTo>
                    <a:pt x="3792" y="1955"/>
                  </a:lnTo>
                  <a:lnTo>
                    <a:pt x="3792" y="1842"/>
                  </a:lnTo>
                  <a:lnTo>
                    <a:pt x="3848" y="1842"/>
                  </a:lnTo>
                  <a:lnTo>
                    <a:pt x="3848" y="1955"/>
                  </a:lnTo>
                  <a:close/>
                  <a:moveTo>
                    <a:pt x="3848" y="1785"/>
                  </a:moveTo>
                  <a:lnTo>
                    <a:pt x="3792" y="1785"/>
                  </a:lnTo>
                  <a:lnTo>
                    <a:pt x="3792" y="1672"/>
                  </a:lnTo>
                  <a:lnTo>
                    <a:pt x="3848" y="1672"/>
                  </a:lnTo>
                  <a:lnTo>
                    <a:pt x="3848" y="1785"/>
                  </a:lnTo>
                  <a:close/>
                  <a:moveTo>
                    <a:pt x="3848" y="1616"/>
                  </a:moveTo>
                  <a:lnTo>
                    <a:pt x="3792" y="1616"/>
                  </a:lnTo>
                  <a:lnTo>
                    <a:pt x="3792" y="1502"/>
                  </a:lnTo>
                  <a:lnTo>
                    <a:pt x="3848" y="1502"/>
                  </a:lnTo>
                  <a:lnTo>
                    <a:pt x="3848" y="1616"/>
                  </a:lnTo>
                  <a:close/>
                  <a:moveTo>
                    <a:pt x="3848" y="1446"/>
                  </a:moveTo>
                  <a:lnTo>
                    <a:pt x="3792" y="1446"/>
                  </a:lnTo>
                  <a:lnTo>
                    <a:pt x="3792" y="1332"/>
                  </a:lnTo>
                  <a:lnTo>
                    <a:pt x="3848" y="1332"/>
                  </a:lnTo>
                  <a:lnTo>
                    <a:pt x="3848" y="1446"/>
                  </a:lnTo>
                  <a:close/>
                  <a:moveTo>
                    <a:pt x="3848" y="1276"/>
                  </a:moveTo>
                  <a:lnTo>
                    <a:pt x="3792" y="1276"/>
                  </a:lnTo>
                  <a:lnTo>
                    <a:pt x="3792" y="1163"/>
                  </a:lnTo>
                  <a:lnTo>
                    <a:pt x="3848" y="1163"/>
                  </a:lnTo>
                  <a:lnTo>
                    <a:pt x="3848" y="1276"/>
                  </a:lnTo>
                  <a:close/>
                  <a:moveTo>
                    <a:pt x="3848" y="1106"/>
                  </a:moveTo>
                  <a:lnTo>
                    <a:pt x="3792" y="1106"/>
                  </a:lnTo>
                  <a:lnTo>
                    <a:pt x="3792" y="993"/>
                  </a:lnTo>
                  <a:lnTo>
                    <a:pt x="3848" y="993"/>
                  </a:lnTo>
                  <a:lnTo>
                    <a:pt x="3848" y="1106"/>
                  </a:lnTo>
                  <a:close/>
                  <a:moveTo>
                    <a:pt x="3848" y="936"/>
                  </a:moveTo>
                  <a:lnTo>
                    <a:pt x="3792" y="936"/>
                  </a:lnTo>
                  <a:lnTo>
                    <a:pt x="3792" y="823"/>
                  </a:lnTo>
                  <a:lnTo>
                    <a:pt x="3848" y="823"/>
                  </a:lnTo>
                  <a:lnTo>
                    <a:pt x="3848" y="936"/>
                  </a:lnTo>
                  <a:close/>
                  <a:moveTo>
                    <a:pt x="3848" y="766"/>
                  </a:moveTo>
                  <a:lnTo>
                    <a:pt x="3792" y="766"/>
                  </a:lnTo>
                  <a:lnTo>
                    <a:pt x="3792" y="653"/>
                  </a:lnTo>
                  <a:lnTo>
                    <a:pt x="3848" y="653"/>
                  </a:lnTo>
                  <a:lnTo>
                    <a:pt x="3848" y="766"/>
                  </a:lnTo>
                  <a:close/>
                  <a:moveTo>
                    <a:pt x="3848" y="596"/>
                  </a:moveTo>
                  <a:lnTo>
                    <a:pt x="3792" y="596"/>
                  </a:lnTo>
                  <a:lnTo>
                    <a:pt x="3792" y="483"/>
                  </a:lnTo>
                  <a:lnTo>
                    <a:pt x="3848" y="483"/>
                  </a:lnTo>
                  <a:lnTo>
                    <a:pt x="3848" y="596"/>
                  </a:lnTo>
                  <a:close/>
                  <a:moveTo>
                    <a:pt x="3848" y="427"/>
                  </a:moveTo>
                  <a:lnTo>
                    <a:pt x="3792" y="427"/>
                  </a:lnTo>
                  <a:lnTo>
                    <a:pt x="3792" y="313"/>
                  </a:lnTo>
                  <a:lnTo>
                    <a:pt x="3848" y="313"/>
                  </a:lnTo>
                  <a:lnTo>
                    <a:pt x="3848" y="427"/>
                  </a:lnTo>
                  <a:close/>
                  <a:moveTo>
                    <a:pt x="3848" y="257"/>
                  </a:moveTo>
                  <a:lnTo>
                    <a:pt x="3792" y="257"/>
                  </a:lnTo>
                  <a:lnTo>
                    <a:pt x="3792" y="144"/>
                  </a:lnTo>
                  <a:lnTo>
                    <a:pt x="3848" y="144"/>
                  </a:lnTo>
                  <a:lnTo>
                    <a:pt x="3848" y="257"/>
                  </a:lnTo>
                  <a:close/>
                  <a:moveTo>
                    <a:pt x="3848" y="87"/>
                  </a:moveTo>
                  <a:lnTo>
                    <a:pt x="3792" y="87"/>
                  </a:lnTo>
                  <a:lnTo>
                    <a:pt x="3792" y="57"/>
                  </a:lnTo>
                  <a:lnTo>
                    <a:pt x="3765" y="57"/>
                  </a:lnTo>
                  <a:lnTo>
                    <a:pt x="3765" y="0"/>
                  </a:lnTo>
                  <a:lnTo>
                    <a:pt x="3848" y="0"/>
                  </a:lnTo>
                  <a:lnTo>
                    <a:pt x="3848" y="87"/>
                  </a:lnTo>
                  <a:close/>
                  <a:moveTo>
                    <a:pt x="3709" y="0"/>
                  </a:moveTo>
                  <a:lnTo>
                    <a:pt x="3709" y="57"/>
                  </a:lnTo>
                  <a:lnTo>
                    <a:pt x="3596" y="57"/>
                  </a:lnTo>
                  <a:lnTo>
                    <a:pt x="3596" y="0"/>
                  </a:lnTo>
                  <a:lnTo>
                    <a:pt x="3709" y="0"/>
                  </a:lnTo>
                  <a:close/>
                  <a:moveTo>
                    <a:pt x="3539" y="0"/>
                  </a:moveTo>
                  <a:lnTo>
                    <a:pt x="3539" y="57"/>
                  </a:lnTo>
                  <a:lnTo>
                    <a:pt x="3426" y="57"/>
                  </a:lnTo>
                  <a:lnTo>
                    <a:pt x="3426" y="0"/>
                  </a:lnTo>
                  <a:lnTo>
                    <a:pt x="3539" y="0"/>
                  </a:lnTo>
                  <a:close/>
                  <a:moveTo>
                    <a:pt x="3369" y="0"/>
                  </a:moveTo>
                  <a:lnTo>
                    <a:pt x="3369" y="57"/>
                  </a:lnTo>
                  <a:lnTo>
                    <a:pt x="3256" y="57"/>
                  </a:lnTo>
                  <a:lnTo>
                    <a:pt x="3256" y="0"/>
                  </a:lnTo>
                  <a:lnTo>
                    <a:pt x="3369" y="0"/>
                  </a:lnTo>
                  <a:close/>
                  <a:moveTo>
                    <a:pt x="3199" y="0"/>
                  </a:moveTo>
                  <a:lnTo>
                    <a:pt x="3199" y="57"/>
                  </a:lnTo>
                  <a:lnTo>
                    <a:pt x="3086" y="57"/>
                  </a:lnTo>
                  <a:lnTo>
                    <a:pt x="3086" y="0"/>
                  </a:lnTo>
                  <a:lnTo>
                    <a:pt x="3199" y="0"/>
                  </a:lnTo>
                  <a:close/>
                  <a:moveTo>
                    <a:pt x="3029" y="0"/>
                  </a:moveTo>
                  <a:lnTo>
                    <a:pt x="3029" y="57"/>
                  </a:lnTo>
                  <a:lnTo>
                    <a:pt x="2916" y="57"/>
                  </a:lnTo>
                  <a:lnTo>
                    <a:pt x="2916" y="0"/>
                  </a:lnTo>
                  <a:lnTo>
                    <a:pt x="3029" y="0"/>
                  </a:lnTo>
                  <a:close/>
                  <a:moveTo>
                    <a:pt x="2860" y="0"/>
                  </a:moveTo>
                  <a:lnTo>
                    <a:pt x="2860" y="57"/>
                  </a:lnTo>
                  <a:lnTo>
                    <a:pt x="2746" y="57"/>
                  </a:lnTo>
                  <a:lnTo>
                    <a:pt x="2746" y="0"/>
                  </a:lnTo>
                  <a:lnTo>
                    <a:pt x="2860" y="0"/>
                  </a:lnTo>
                  <a:close/>
                  <a:moveTo>
                    <a:pt x="2690" y="0"/>
                  </a:moveTo>
                  <a:lnTo>
                    <a:pt x="2690" y="57"/>
                  </a:lnTo>
                  <a:lnTo>
                    <a:pt x="2576" y="57"/>
                  </a:lnTo>
                  <a:lnTo>
                    <a:pt x="2576" y="0"/>
                  </a:lnTo>
                  <a:lnTo>
                    <a:pt x="2690" y="0"/>
                  </a:lnTo>
                  <a:close/>
                  <a:moveTo>
                    <a:pt x="2520" y="0"/>
                  </a:moveTo>
                  <a:lnTo>
                    <a:pt x="2520" y="57"/>
                  </a:lnTo>
                  <a:lnTo>
                    <a:pt x="2407" y="57"/>
                  </a:lnTo>
                  <a:lnTo>
                    <a:pt x="2407" y="0"/>
                  </a:lnTo>
                  <a:lnTo>
                    <a:pt x="2520" y="0"/>
                  </a:lnTo>
                  <a:close/>
                  <a:moveTo>
                    <a:pt x="2350" y="0"/>
                  </a:moveTo>
                  <a:lnTo>
                    <a:pt x="2350" y="57"/>
                  </a:lnTo>
                  <a:lnTo>
                    <a:pt x="2237" y="57"/>
                  </a:lnTo>
                  <a:lnTo>
                    <a:pt x="2237" y="0"/>
                  </a:lnTo>
                  <a:lnTo>
                    <a:pt x="2350" y="0"/>
                  </a:lnTo>
                  <a:close/>
                  <a:moveTo>
                    <a:pt x="2180" y="0"/>
                  </a:moveTo>
                  <a:lnTo>
                    <a:pt x="2180" y="57"/>
                  </a:lnTo>
                  <a:lnTo>
                    <a:pt x="2067" y="57"/>
                  </a:lnTo>
                  <a:lnTo>
                    <a:pt x="2067" y="0"/>
                  </a:lnTo>
                  <a:lnTo>
                    <a:pt x="2180" y="0"/>
                  </a:lnTo>
                  <a:close/>
                  <a:moveTo>
                    <a:pt x="2010" y="0"/>
                  </a:moveTo>
                  <a:lnTo>
                    <a:pt x="2010" y="57"/>
                  </a:lnTo>
                  <a:lnTo>
                    <a:pt x="1897" y="57"/>
                  </a:lnTo>
                  <a:lnTo>
                    <a:pt x="1897" y="0"/>
                  </a:lnTo>
                  <a:lnTo>
                    <a:pt x="2010" y="0"/>
                  </a:lnTo>
                  <a:close/>
                  <a:moveTo>
                    <a:pt x="1840" y="0"/>
                  </a:moveTo>
                  <a:lnTo>
                    <a:pt x="1840" y="57"/>
                  </a:lnTo>
                  <a:lnTo>
                    <a:pt x="1727" y="57"/>
                  </a:lnTo>
                  <a:lnTo>
                    <a:pt x="1727" y="0"/>
                  </a:lnTo>
                  <a:lnTo>
                    <a:pt x="1840" y="0"/>
                  </a:lnTo>
                  <a:close/>
                  <a:moveTo>
                    <a:pt x="1671" y="0"/>
                  </a:moveTo>
                  <a:lnTo>
                    <a:pt x="1671" y="57"/>
                  </a:lnTo>
                  <a:lnTo>
                    <a:pt x="1557" y="57"/>
                  </a:lnTo>
                  <a:lnTo>
                    <a:pt x="1557" y="0"/>
                  </a:lnTo>
                  <a:lnTo>
                    <a:pt x="1671" y="0"/>
                  </a:lnTo>
                  <a:close/>
                  <a:moveTo>
                    <a:pt x="1501" y="0"/>
                  </a:moveTo>
                  <a:lnTo>
                    <a:pt x="1501" y="57"/>
                  </a:lnTo>
                  <a:lnTo>
                    <a:pt x="1387" y="57"/>
                  </a:lnTo>
                  <a:lnTo>
                    <a:pt x="1387" y="0"/>
                  </a:lnTo>
                  <a:lnTo>
                    <a:pt x="1501" y="0"/>
                  </a:lnTo>
                  <a:close/>
                  <a:moveTo>
                    <a:pt x="1331" y="0"/>
                  </a:moveTo>
                  <a:lnTo>
                    <a:pt x="1331" y="57"/>
                  </a:lnTo>
                  <a:lnTo>
                    <a:pt x="1218" y="57"/>
                  </a:lnTo>
                  <a:lnTo>
                    <a:pt x="1218" y="0"/>
                  </a:lnTo>
                  <a:lnTo>
                    <a:pt x="1331" y="0"/>
                  </a:lnTo>
                  <a:close/>
                  <a:moveTo>
                    <a:pt x="1161" y="0"/>
                  </a:moveTo>
                  <a:lnTo>
                    <a:pt x="1161" y="57"/>
                  </a:lnTo>
                  <a:lnTo>
                    <a:pt x="1048" y="57"/>
                  </a:lnTo>
                  <a:lnTo>
                    <a:pt x="1048" y="0"/>
                  </a:lnTo>
                  <a:lnTo>
                    <a:pt x="1161" y="0"/>
                  </a:lnTo>
                  <a:close/>
                  <a:moveTo>
                    <a:pt x="991" y="0"/>
                  </a:moveTo>
                  <a:lnTo>
                    <a:pt x="991" y="57"/>
                  </a:lnTo>
                  <a:lnTo>
                    <a:pt x="878" y="57"/>
                  </a:lnTo>
                  <a:lnTo>
                    <a:pt x="878" y="0"/>
                  </a:lnTo>
                  <a:lnTo>
                    <a:pt x="991" y="0"/>
                  </a:lnTo>
                  <a:close/>
                  <a:moveTo>
                    <a:pt x="821" y="0"/>
                  </a:moveTo>
                  <a:lnTo>
                    <a:pt x="821" y="57"/>
                  </a:lnTo>
                  <a:lnTo>
                    <a:pt x="708" y="57"/>
                  </a:lnTo>
                  <a:lnTo>
                    <a:pt x="708" y="0"/>
                  </a:lnTo>
                  <a:lnTo>
                    <a:pt x="821" y="0"/>
                  </a:lnTo>
                  <a:close/>
                  <a:moveTo>
                    <a:pt x="651" y="0"/>
                  </a:moveTo>
                  <a:lnTo>
                    <a:pt x="651" y="57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51" y="0"/>
                  </a:lnTo>
                  <a:close/>
                  <a:moveTo>
                    <a:pt x="482" y="0"/>
                  </a:moveTo>
                  <a:lnTo>
                    <a:pt x="482" y="57"/>
                  </a:lnTo>
                  <a:lnTo>
                    <a:pt x="368" y="57"/>
                  </a:lnTo>
                  <a:lnTo>
                    <a:pt x="368" y="0"/>
                  </a:lnTo>
                  <a:lnTo>
                    <a:pt x="482" y="0"/>
                  </a:lnTo>
                  <a:close/>
                  <a:moveTo>
                    <a:pt x="312" y="0"/>
                  </a:moveTo>
                  <a:lnTo>
                    <a:pt x="312" y="57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1" name="Freeform 173"/>
            <p:cNvSpPr>
              <a:spLocks noEditPoints="1"/>
            </p:cNvSpPr>
            <p:nvPr/>
          </p:nvSpPr>
          <p:spPr bwMode="auto">
            <a:xfrm>
              <a:off x="4117975" y="590550"/>
              <a:ext cx="1022350" cy="476250"/>
            </a:xfrm>
            <a:custGeom>
              <a:avLst/>
              <a:gdLst>
                <a:gd name="T0" fmla="*/ 814 w 2840"/>
                <a:gd name="T1" fmla="*/ 0 h 1320"/>
                <a:gd name="T2" fmla="*/ 1221 w 2840"/>
                <a:gd name="T3" fmla="*/ 223 h 1320"/>
                <a:gd name="T4" fmla="*/ 948 w 2840"/>
                <a:gd name="T5" fmla="*/ 493 h 1320"/>
                <a:gd name="T6" fmla="*/ 1085 w 2840"/>
                <a:gd name="T7" fmla="*/ 259 h 1320"/>
                <a:gd name="T8" fmla="*/ 1085 w 2840"/>
                <a:gd name="T9" fmla="*/ 457 h 1320"/>
                <a:gd name="T10" fmla="*/ 1508 w 2840"/>
                <a:gd name="T11" fmla="*/ 172 h 1320"/>
                <a:gd name="T12" fmla="*/ 1709 w 2840"/>
                <a:gd name="T13" fmla="*/ 550 h 1320"/>
                <a:gd name="T14" fmla="*/ 1345 w 2840"/>
                <a:gd name="T15" fmla="*/ 582 h 1320"/>
                <a:gd name="T16" fmla="*/ 1586 w 2840"/>
                <a:gd name="T17" fmla="*/ 614 h 1320"/>
                <a:gd name="T18" fmla="*/ 1384 w 2840"/>
                <a:gd name="T19" fmla="*/ 493 h 1320"/>
                <a:gd name="T20" fmla="*/ 1524 w 2840"/>
                <a:gd name="T21" fmla="*/ 259 h 1320"/>
                <a:gd name="T22" fmla="*/ 1524 w 2840"/>
                <a:gd name="T23" fmla="*/ 458 h 1320"/>
                <a:gd name="T24" fmla="*/ 1585 w 2840"/>
                <a:gd name="T25" fmla="*/ 283 h 1320"/>
                <a:gd name="T26" fmla="*/ 2110 w 2840"/>
                <a:gd name="T27" fmla="*/ 223 h 1320"/>
                <a:gd name="T28" fmla="*/ 1837 w 2840"/>
                <a:gd name="T29" fmla="*/ 493 h 1320"/>
                <a:gd name="T30" fmla="*/ 1973 w 2840"/>
                <a:gd name="T31" fmla="*/ 259 h 1320"/>
                <a:gd name="T32" fmla="*/ 1973 w 2840"/>
                <a:gd name="T33" fmla="*/ 457 h 1320"/>
                <a:gd name="T34" fmla="*/ 353 w 2840"/>
                <a:gd name="T35" fmla="*/ 997 h 1320"/>
                <a:gd name="T36" fmla="*/ 248 w 2840"/>
                <a:gd name="T37" fmla="*/ 1030 h 1320"/>
                <a:gd name="T38" fmla="*/ 51 w 2840"/>
                <a:gd name="T39" fmla="*/ 1101 h 1320"/>
                <a:gd name="T40" fmla="*/ 306 w 2840"/>
                <a:gd name="T41" fmla="*/ 827 h 1320"/>
                <a:gd name="T42" fmla="*/ 129 w 2840"/>
                <a:gd name="T43" fmla="*/ 877 h 1320"/>
                <a:gd name="T44" fmla="*/ 181 w 2840"/>
                <a:gd name="T45" fmla="*/ 858 h 1320"/>
                <a:gd name="T46" fmla="*/ 979 w 2840"/>
                <a:gd name="T47" fmla="*/ 1144 h 1320"/>
                <a:gd name="T48" fmla="*/ 819 w 2840"/>
                <a:gd name="T49" fmla="*/ 873 h 1320"/>
                <a:gd name="T50" fmla="*/ 656 w 2840"/>
                <a:gd name="T51" fmla="*/ 1144 h 1320"/>
                <a:gd name="T52" fmla="*/ 551 w 2840"/>
                <a:gd name="T53" fmla="*/ 893 h 1320"/>
                <a:gd name="T54" fmla="*/ 433 w 2840"/>
                <a:gd name="T55" fmla="*/ 786 h 1320"/>
                <a:gd name="T56" fmla="*/ 734 w 2840"/>
                <a:gd name="T57" fmla="*/ 836 h 1320"/>
                <a:gd name="T58" fmla="*/ 1449 w 2840"/>
                <a:gd name="T59" fmla="*/ 965 h 1320"/>
                <a:gd name="T60" fmla="*/ 1176 w 2840"/>
                <a:gd name="T61" fmla="*/ 1320 h 1320"/>
                <a:gd name="T62" fmla="*/ 1171 w 2840"/>
                <a:gd name="T63" fmla="*/ 824 h 1320"/>
                <a:gd name="T64" fmla="*/ 1176 w 2840"/>
                <a:gd name="T65" fmla="*/ 957 h 1320"/>
                <a:gd name="T66" fmla="*/ 1323 w 2840"/>
                <a:gd name="T67" fmla="*/ 1038 h 1320"/>
                <a:gd name="T68" fmla="*/ 1725 w 2840"/>
                <a:gd name="T69" fmla="*/ 783 h 1320"/>
                <a:gd name="T70" fmla="*/ 1630 w 2840"/>
                <a:gd name="T71" fmla="*/ 1144 h 1320"/>
                <a:gd name="T72" fmla="*/ 1627 w 2840"/>
                <a:gd name="T73" fmla="*/ 827 h 1320"/>
                <a:gd name="T74" fmla="*/ 1898 w 2840"/>
                <a:gd name="T75" fmla="*/ 1050 h 1320"/>
                <a:gd name="T76" fmla="*/ 2063 w 2840"/>
                <a:gd name="T77" fmla="*/ 1119 h 1320"/>
                <a:gd name="T78" fmla="*/ 1820 w 2840"/>
                <a:gd name="T79" fmla="*/ 829 h 1320"/>
                <a:gd name="T80" fmla="*/ 2122 w 2840"/>
                <a:gd name="T81" fmla="*/ 997 h 1320"/>
                <a:gd name="T82" fmla="*/ 2021 w 2840"/>
                <a:gd name="T83" fmla="*/ 930 h 1320"/>
                <a:gd name="T84" fmla="*/ 2427 w 2840"/>
                <a:gd name="T85" fmla="*/ 811 h 1320"/>
                <a:gd name="T86" fmla="*/ 2283 w 2840"/>
                <a:gd name="T87" fmla="*/ 887 h 1320"/>
                <a:gd name="T88" fmla="*/ 2298 w 2840"/>
                <a:gd name="T89" fmla="*/ 910 h 1320"/>
                <a:gd name="T90" fmla="*/ 2339 w 2840"/>
                <a:gd name="T91" fmla="*/ 923 h 1320"/>
                <a:gd name="T92" fmla="*/ 2435 w 2840"/>
                <a:gd name="T93" fmla="*/ 1119 h 1320"/>
                <a:gd name="T94" fmla="*/ 2276 w 2840"/>
                <a:gd name="T95" fmla="*/ 1030 h 1320"/>
                <a:gd name="T96" fmla="*/ 2360 w 2840"/>
                <a:gd name="T97" fmla="*/ 1018 h 1320"/>
                <a:gd name="T98" fmla="*/ 2204 w 2840"/>
                <a:gd name="T99" fmla="*/ 956 h 1320"/>
                <a:gd name="T100" fmla="*/ 2325 w 2840"/>
                <a:gd name="T101" fmla="*/ 779 h 1320"/>
                <a:gd name="T102" fmla="*/ 2840 w 2840"/>
                <a:gd name="T103" fmla="*/ 1144 h 1320"/>
                <a:gd name="T104" fmla="*/ 2565 w 2840"/>
                <a:gd name="T105" fmla="*/ 1124 h 1320"/>
                <a:gd name="T106" fmla="*/ 2739 w 2840"/>
                <a:gd name="T107" fmla="*/ 920 h 1320"/>
                <a:gd name="T108" fmla="*/ 2543 w 2840"/>
                <a:gd name="T109" fmla="*/ 907 h 1320"/>
                <a:gd name="T110" fmla="*/ 2686 w 2840"/>
                <a:gd name="T111" fmla="*/ 1003 h 1320"/>
                <a:gd name="T112" fmla="*/ 2739 w 2840"/>
                <a:gd name="T113" fmla="*/ 1015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0" h="1320">
                  <a:moveTo>
                    <a:pt x="814" y="536"/>
                  </a:moveTo>
                  <a:lnTo>
                    <a:pt x="713" y="536"/>
                  </a:lnTo>
                  <a:lnTo>
                    <a:pt x="713" y="0"/>
                  </a:lnTo>
                  <a:lnTo>
                    <a:pt x="814" y="0"/>
                  </a:lnTo>
                  <a:lnTo>
                    <a:pt x="814" y="536"/>
                  </a:lnTo>
                  <a:close/>
                  <a:moveTo>
                    <a:pt x="948" y="223"/>
                  </a:moveTo>
                  <a:cubicBezTo>
                    <a:pt x="984" y="189"/>
                    <a:pt x="1030" y="172"/>
                    <a:pt x="1085" y="172"/>
                  </a:cubicBezTo>
                  <a:cubicBezTo>
                    <a:pt x="1140" y="172"/>
                    <a:pt x="1186" y="189"/>
                    <a:pt x="1221" y="223"/>
                  </a:cubicBezTo>
                  <a:cubicBezTo>
                    <a:pt x="1257" y="258"/>
                    <a:pt x="1275" y="302"/>
                    <a:pt x="1275" y="358"/>
                  </a:cubicBezTo>
                  <a:cubicBezTo>
                    <a:pt x="1275" y="413"/>
                    <a:pt x="1257" y="458"/>
                    <a:pt x="1221" y="493"/>
                  </a:cubicBezTo>
                  <a:cubicBezTo>
                    <a:pt x="1186" y="527"/>
                    <a:pt x="1140" y="544"/>
                    <a:pt x="1085" y="544"/>
                  </a:cubicBezTo>
                  <a:cubicBezTo>
                    <a:pt x="1030" y="544"/>
                    <a:pt x="984" y="527"/>
                    <a:pt x="948" y="493"/>
                  </a:cubicBezTo>
                  <a:cubicBezTo>
                    <a:pt x="913" y="458"/>
                    <a:pt x="895" y="413"/>
                    <a:pt x="895" y="358"/>
                  </a:cubicBezTo>
                  <a:cubicBezTo>
                    <a:pt x="895" y="302"/>
                    <a:pt x="913" y="258"/>
                    <a:pt x="948" y="223"/>
                  </a:cubicBezTo>
                  <a:close/>
                  <a:moveTo>
                    <a:pt x="1148" y="285"/>
                  </a:moveTo>
                  <a:cubicBezTo>
                    <a:pt x="1132" y="268"/>
                    <a:pt x="1111" y="259"/>
                    <a:pt x="1085" y="259"/>
                  </a:cubicBezTo>
                  <a:cubicBezTo>
                    <a:pt x="1059" y="259"/>
                    <a:pt x="1037" y="268"/>
                    <a:pt x="1021" y="285"/>
                  </a:cubicBezTo>
                  <a:cubicBezTo>
                    <a:pt x="1005" y="303"/>
                    <a:pt x="997" y="327"/>
                    <a:pt x="997" y="358"/>
                  </a:cubicBezTo>
                  <a:cubicBezTo>
                    <a:pt x="997" y="389"/>
                    <a:pt x="1005" y="413"/>
                    <a:pt x="1021" y="431"/>
                  </a:cubicBezTo>
                  <a:cubicBezTo>
                    <a:pt x="1037" y="448"/>
                    <a:pt x="1059" y="457"/>
                    <a:pt x="1085" y="457"/>
                  </a:cubicBezTo>
                  <a:cubicBezTo>
                    <a:pt x="1111" y="457"/>
                    <a:pt x="1132" y="448"/>
                    <a:pt x="1148" y="431"/>
                  </a:cubicBezTo>
                  <a:cubicBezTo>
                    <a:pt x="1165" y="413"/>
                    <a:pt x="1173" y="389"/>
                    <a:pt x="1173" y="358"/>
                  </a:cubicBezTo>
                  <a:cubicBezTo>
                    <a:pt x="1173" y="327"/>
                    <a:pt x="1165" y="303"/>
                    <a:pt x="1148" y="285"/>
                  </a:cubicBezTo>
                  <a:close/>
                  <a:moveTo>
                    <a:pt x="1508" y="172"/>
                  </a:moveTo>
                  <a:cubicBezTo>
                    <a:pt x="1557" y="172"/>
                    <a:pt x="1592" y="187"/>
                    <a:pt x="1614" y="217"/>
                  </a:cubicBezTo>
                  <a:lnTo>
                    <a:pt x="1614" y="179"/>
                  </a:lnTo>
                  <a:lnTo>
                    <a:pt x="1709" y="179"/>
                  </a:lnTo>
                  <a:lnTo>
                    <a:pt x="1709" y="550"/>
                  </a:lnTo>
                  <a:cubicBezTo>
                    <a:pt x="1709" y="601"/>
                    <a:pt x="1692" y="642"/>
                    <a:pt x="1660" y="673"/>
                  </a:cubicBezTo>
                  <a:cubicBezTo>
                    <a:pt x="1627" y="704"/>
                    <a:pt x="1583" y="720"/>
                    <a:pt x="1528" y="720"/>
                  </a:cubicBezTo>
                  <a:cubicBezTo>
                    <a:pt x="1475" y="720"/>
                    <a:pt x="1432" y="707"/>
                    <a:pt x="1401" y="683"/>
                  </a:cubicBezTo>
                  <a:cubicBezTo>
                    <a:pt x="1370" y="658"/>
                    <a:pt x="1352" y="624"/>
                    <a:pt x="1345" y="582"/>
                  </a:cubicBezTo>
                  <a:lnTo>
                    <a:pt x="1445" y="579"/>
                  </a:lnTo>
                  <a:cubicBezTo>
                    <a:pt x="1447" y="596"/>
                    <a:pt x="1455" y="610"/>
                    <a:pt x="1470" y="619"/>
                  </a:cubicBezTo>
                  <a:cubicBezTo>
                    <a:pt x="1484" y="629"/>
                    <a:pt x="1502" y="634"/>
                    <a:pt x="1525" y="634"/>
                  </a:cubicBezTo>
                  <a:cubicBezTo>
                    <a:pt x="1551" y="634"/>
                    <a:pt x="1571" y="627"/>
                    <a:pt x="1586" y="614"/>
                  </a:cubicBezTo>
                  <a:cubicBezTo>
                    <a:pt x="1601" y="601"/>
                    <a:pt x="1609" y="582"/>
                    <a:pt x="1609" y="557"/>
                  </a:cubicBezTo>
                  <a:lnTo>
                    <a:pt x="1609" y="506"/>
                  </a:lnTo>
                  <a:cubicBezTo>
                    <a:pt x="1585" y="531"/>
                    <a:pt x="1551" y="544"/>
                    <a:pt x="1508" y="544"/>
                  </a:cubicBezTo>
                  <a:cubicBezTo>
                    <a:pt x="1457" y="544"/>
                    <a:pt x="1416" y="527"/>
                    <a:pt x="1384" y="493"/>
                  </a:cubicBezTo>
                  <a:cubicBezTo>
                    <a:pt x="1352" y="459"/>
                    <a:pt x="1336" y="414"/>
                    <a:pt x="1336" y="358"/>
                  </a:cubicBezTo>
                  <a:cubicBezTo>
                    <a:pt x="1336" y="302"/>
                    <a:pt x="1352" y="258"/>
                    <a:pt x="1384" y="223"/>
                  </a:cubicBezTo>
                  <a:cubicBezTo>
                    <a:pt x="1416" y="189"/>
                    <a:pt x="1457" y="172"/>
                    <a:pt x="1508" y="172"/>
                  </a:cubicBezTo>
                  <a:close/>
                  <a:moveTo>
                    <a:pt x="1524" y="259"/>
                  </a:moveTo>
                  <a:cubicBezTo>
                    <a:pt x="1499" y="259"/>
                    <a:pt x="1478" y="267"/>
                    <a:pt x="1462" y="285"/>
                  </a:cubicBezTo>
                  <a:cubicBezTo>
                    <a:pt x="1446" y="302"/>
                    <a:pt x="1438" y="327"/>
                    <a:pt x="1438" y="358"/>
                  </a:cubicBezTo>
                  <a:cubicBezTo>
                    <a:pt x="1438" y="390"/>
                    <a:pt x="1446" y="414"/>
                    <a:pt x="1462" y="431"/>
                  </a:cubicBezTo>
                  <a:cubicBezTo>
                    <a:pt x="1478" y="449"/>
                    <a:pt x="1499" y="458"/>
                    <a:pt x="1524" y="458"/>
                  </a:cubicBezTo>
                  <a:cubicBezTo>
                    <a:pt x="1550" y="458"/>
                    <a:pt x="1570" y="450"/>
                    <a:pt x="1585" y="433"/>
                  </a:cubicBezTo>
                  <a:cubicBezTo>
                    <a:pt x="1601" y="417"/>
                    <a:pt x="1609" y="395"/>
                    <a:pt x="1609" y="366"/>
                  </a:cubicBezTo>
                  <a:lnTo>
                    <a:pt x="1609" y="350"/>
                  </a:lnTo>
                  <a:cubicBezTo>
                    <a:pt x="1609" y="322"/>
                    <a:pt x="1601" y="300"/>
                    <a:pt x="1585" y="283"/>
                  </a:cubicBezTo>
                  <a:cubicBezTo>
                    <a:pt x="1570" y="267"/>
                    <a:pt x="1550" y="259"/>
                    <a:pt x="1524" y="259"/>
                  </a:cubicBezTo>
                  <a:close/>
                  <a:moveTo>
                    <a:pt x="1837" y="223"/>
                  </a:moveTo>
                  <a:cubicBezTo>
                    <a:pt x="1873" y="189"/>
                    <a:pt x="1918" y="172"/>
                    <a:pt x="1973" y="172"/>
                  </a:cubicBezTo>
                  <a:cubicBezTo>
                    <a:pt x="2029" y="172"/>
                    <a:pt x="2074" y="189"/>
                    <a:pt x="2110" y="223"/>
                  </a:cubicBezTo>
                  <a:cubicBezTo>
                    <a:pt x="2146" y="258"/>
                    <a:pt x="2163" y="302"/>
                    <a:pt x="2163" y="358"/>
                  </a:cubicBezTo>
                  <a:cubicBezTo>
                    <a:pt x="2163" y="413"/>
                    <a:pt x="2146" y="458"/>
                    <a:pt x="2110" y="493"/>
                  </a:cubicBezTo>
                  <a:cubicBezTo>
                    <a:pt x="2074" y="527"/>
                    <a:pt x="2029" y="544"/>
                    <a:pt x="1973" y="544"/>
                  </a:cubicBezTo>
                  <a:cubicBezTo>
                    <a:pt x="1918" y="544"/>
                    <a:pt x="1873" y="527"/>
                    <a:pt x="1837" y="493"/>
                  </a:cubicBezTo>
                  <a:cubicBezTo>
                    <a:pt x="1801" y="458"/>
                    <a:pt x="1783" y="413"/>
                    <a:pt x="1783" y="358"/>
                  </a:cubicBezTo>
                  <a:cubicBezTo>
                    <a:pt x="1783" y="302"/>
                    <a:pt x="1801" y="258"/>
                    <a:pt x="1837" y="223"/>
                  </a:cubicBezTo>
                  <a:close/>
                  <a:moveTo>
                    <a:pt x="2037" y="285"/>
                  </a:moveTo>
                  <a:cubicBezTo>
                    <a:pt x="2021" y="268"/>
                    <a:pt x="2000" y="259"/>
                    <a:pt x="1973" y="259"/>
                  </a:cubicBezTo>
                  <a:cubicBezTo>
                    <a:pt x="1947" y="259"/>
                    <a:pt x="1926" y="268"/>
                    <a:pt x="1910" y="285"/>
                  </a:cubicBezTo>
                  <a:cubicBezTo>
                    <a:pt x="1894" y="303"/>
                    <a:pt x="1886" y="327"/>
                    <a:pt x="1886" y="358"/>
                  </a:cubicBezTo>
                  <a:cubicBezTo>
                    <a:pt x="1886" y="389"/>
                    <a:pt x="1894" y="413"/>
                    <a:pt x="1910" y="431"/>
                  </a:cubicBezTo>
                  <a:cubicBezTo>
                    <a:pt x="1926" y="448"/>
                    <a:pt x="1947" y="457"/>
                    <a:pt x="1973" y="457"/>
                  </a:cubicBezTo>
                  <a:cubicBezTo>
                    <a:pt x="2000" y="457"/>
                    <a:pt x="2021" y="448"/>
                    <a:pt x="2037" y="431"/>
                  </a:cubicBezTo>
                  <a:cubicBezTo>
                    <a:pt x="2053" y="413"/>
                    <a:pt x="2061" y="389"/>
                    <a:pt x="2061" y="358"/>
                  </a:cubicBezTo>
                  <a:cubicBezTo>
                    <a:pt x="2061" y="327"/>
                    <a:pt x="2053" y="303"/>
                    <a:pt x="2037" y="285"/>
                  </a:cubicBezTo>
                  <a:close/>
                  <a:moveTo>
                    <a:pt x="353" y="997"/>
                  </a:moveTo>
                  <a:lnTo>
                    <a:pt x="107" y="997"/>
                  </a:lnTo>
                  <a:cubicBezTo>
                    <a:pt x="108" y="1020"/>
                    <a:pt x="115" y="1037"/>
                    <a:pt x="128" y="1050"/>
                  </a:cubicBezTo>
                  <a:cubicBezTo>
                    <a:pt x="142" y="1063"/>
                    <a:pt x="159" y="1070"/>
                    <a:pt x="182" y="1070"/>
                  </a:cubicBezTo>
                  <a:cubicBezTo>
                    <a:pt x="218" y="1070"/>
                    <a:pt x="240" y="1056"/>
                    <a:pt x="248" y="1030"/>
                  </a:cubicBezTo>
                  <a:lnTo>
                    <a:pt x="349" y="1035"/>
                  </a:lnTo>
                  <a:cubicBezTo>
                    <a:pt x="343" y="1069"/>
                    <a:pt x="324" y="1097"/>
                    <a:pt x="294" y="1119"/>
                  </a:cubicBezTo>
                  <a:cubicBezTo>
                    <a:pt x="263" y="1140"/>
                    <a:pt x="227" y="1151"/>
                    <a:pt x="185" y="1151"/>
                  </a:cubicBezTo>
                  <a:cubicBezTo>
                    <a:pt x="130" y="1151"/>
                    <a:pt x="85" y="1134"/>
                    <a:pt x="51" y="1101"/>
                  </a:cubicBezTo>
                  <a:cubicBezTo>
                    <a:pt x="17" y="1067"/>
                    <a:pt x="0" y="1022"/>
                    <a:pt x="0" y="965"/>
                  </a:cubicBezTo>
                  <a:cubicBezTo>
                    <a:pt x="0" y="908"/>
                    <a:pt x="17" y="863"/>
                    <a:pt x="51" y="829"/>
                  </a:cubicBezTo>
                  <a:cubicBezTo>
                    <a:pt x="84" y="796"/>
                    <a:pt x="128" y="779"/>
                    <a:pt x="182" y="779"/>
                  </a:cubicBezTo>
                  <a:cubicBezTo>
                    <a:pt x="234" y="779"/>
                    <a:pt x="276" y="795"/>
                    <a:pt x="306" y="827"/>
                  </a:cubicBezTo>
                  <a:cubicBezTo>
                    <a:pt x="337" y="858"/>
                    <a:pt x="353" y="902"/>
                    <a:pt x="353" y="957"/>
                  </a:cubicBezTo>
                  <a:lnTo>
                    <a:pt x="353" y="997"/>
                  </a:lnTo>
                  <a:close/>
                  <a:moveTo>
                    <a:pt x="181" y="858"/>
                  </a:moveTo>
                  <a:cubicBezTo>
                    <a:pt x="160" y="858"/>
                    <a:pt x="142" y="864"/>
                    <a:pt x="129" y="877"/>
                  </a:cubicBezTo>
                  <a:cubicBezTo>
                    <a:pt x="116" y="890"/>
                    <a:pt x="109" y="907"/>
                    <a:pt x="107" y="930"/>
                  </a:cubicBezTo>
                  <a:lnTo>
                    <a:pt x="251" y="930"/>
                  </a:lnTo>
                  <a:cubicBezTo>
                    <a:pt x="250" y="907"/>
                    <a:pt x="244" y="890"/>
                    <a:pt x="232" y="877"/>
                  </a:cubicBezTo>
                  <a:cubicBezTo>
                    <a:pt x="220" y="864"/>
                    <a:pt x="203" y="858"/>
                    <a:pt x="181" y="858"/>
                  </a:cubicBezTo>
                  <a:close/>
                  <a:moveTo>
                    <a:pt x="844" y="779"/>
                  </a:moveTo>
                  <a:cubicBezTo>
                    <a:pt x="885" y="779"/>
                    <a:pt x="918" y="792"/>
                    <a:pt x="942" y="818"/>
                  </a:cubicBezTo>
                  <a:cubicBezTo>
                    <a:pt x="967" y="844"/>
                    <a:pt x="979" y="880"/>
                    <a:pt x="979" y="924"/>
                  </a:cubicBezTo>
                  <a:lnTo>
                    <a:pt x="979" y="1144"/>
                  </a:lnTo>
                  <a:lnTo>
                    <a:pt x="879" y="1144"/>
                  </a:lnTo>
                  <a:lnTo>
                    <a:pt x="879" y="945"/>
                  </a:lnTo>
                  <a:cubicBezTo>
                    <a:pt x="879" y="921"/>
                    <a:pt x="873" y="904"/>
                    <a:pt x="863" y="892"/>
                  </a:cubicBezTo>
                  <a:cubicBezTo>
                    <a:pt x="853" y="879"/>
                    <a:pt x="838" y="873"/>
                    <a:pt x="819" y="873"/>
                  </a:cubicBezTo>
                  <a:cubicBezTo>
                    <a:pt x="802" y="873"/>
                    <a:pt x="787" y="879"/>
                    <a:pt x="777" y="889"/>
                  </a:cubicBezTo>
                  <a:cubicBezTo>
                    <a:pt x="766" y="900"/>
                    <a:pt x="759" y="914"/>
                    <a:pt x="757" y="933"/>
                  </a:cubicBezTo>
                  <a:lnTo>
                    <a:pt x="757" y="1144"/>
                  </a:lnTo>
                  <a:lnTo>
                    <a:pt x="656" y="1144"/>
                  </a:lnTo>
                  <a:lnTo>
                    <a:pt x="656" y="945"/>
                  </a:lnTo>
                  <a:cubicBezTo>
                    <a:pt x="656" y="922"/>
                    <a:pt x="651" y="904"/>
                    <a:pt x="641" y="892"/>
                  </a:cubicBezTo>
                  <a:cubicBezTo>
                    <a:pt x="631" y="880"/>
                    <a:pt x="616" y="873"/>
                    <a:pt x="598" y="873"/>
                  </a:cubicBezTo>
                  <a:cubicBezTo>
                    <a:pt x="578" y="873"/>
                    <a:pt x="563" y="880"/>
                    <a:pt x="551" y="893"/>
                  </a:cubicBezTo>
                  <a:cubicBezTo>
                    <a:pt x="540" y="906"/>
                    <a:pt x="534" y="924"/>
                    <a:pt x="534" y="945"/>
                  </a:cubicBezTo>
                  <a:lnTo>
                    <a:pt x="534" y="1144"/>
                  </a:lnTo>
                  <a:lnTo>
                    <a:pt x="433" y="1144"/>
                  </a:lnTo>
                  <a:lnTo>
                    <a:pt x="433" y="786"/>
                  </a:lnTo>
                  <a:lnTo>
                    <a:pt x="528" y="786"/>
                  </a:lnTo>
                  <a:lnTo>
                    <a:pt x="528" y="823"/>
                  </a:lnTo>
                  <a:cubicBezTo>
                    <a:pt x="547" y="794"/>
                    <a:pt x="578" y="779"/>
                    <a:pt x="622" y="779"/>
                  </a:cubicBezTo>
                  <a:cubicBezTo>
                    <a:pt x="672" y="779"/>
                    <a:pt x="710" y="798"/>
                    <a:pt x="734" y="836"/>
                  </a:cubicBezTo>
                  <a:cubicBezTo>
                    <a:pt x="758" y="798"/>
                    <a:pt x="795" y="779"/>
                    <a:pt x="844" y="779"/>
                  </a:cubicBezTo>
                  <a:close/>
                  <a:moveTo>
                    <a:pt x="1277" y="779"/>
                  </a:moveTo>
                  <a:cubicBezTo>
                    <a:pt x="1328" y="779"/>
                    <a:pt x="1369" y="796"/>
                    <a:pt x="1401" y="830"/>
                  </a:cubicBezTo>
                  <a:cubicBezTo>
                    <a:pt x="1433" y="865"/>
                    <a:pt x="1449" y="910"/>
                    <a:pt x="1449" y="965"/>
                  </a:cubicBezTo>
                  <a:cubicBezTo>
                    <a:pt x="1449" y="1021"/>
                    <a:pt x="1433" y="1066"/>
                    <a:pt x="1401" y="1100"/>
                  </a:cubicBezTo>
                  <a:cubicBezTo>
                    <a:pt x="1369" y="1134"/>
                    <a:pt x="1328" y="1151"/>
                    <a:pt x="1277" y="1151"/>
                  </a:cubicBezTo>
                  <a:cubicBezTo>
                    <a:pt x="1233" y="1151"/>
                    <a:pt x="1199" y="1138"/>
                    <a:pt x="1176" y="1113"/>
                  </a:cubicBezTo>
                  <a:lnTo>
                    <a:pt x="1176" y="1320"/>
                  </a:lnTo>
                  <a:lnTo>
                    <a:pt x="1075" y="1320"/>
                  </a:lnTo>
                  <a:lnTo>
                    <a:pt x="1075" y="786"/>
                  </a:lnTo>
                  <a:lnTo>
                    <a:pt x="1171" y="786"/>
                  </a:lnTo>
                  <a:lnTo>
                    <a:pt x="1171" y="824"/>
                  </a:lnTo>
                  <a:cubicBezTo>
                    <a:pt x="1193" y="794"/>
                    <a:pt x="1228" y="779"/>
                    <a:pt x="1277" y="779"/>
                  </a:cubicBezTo>
                  <a:close/>
                  <a:moveTo>
                    <a:pt x="1261" y="866"/>
                  </a:moveTo>
                  <a:cubicBezTo>
                    <a:pt x="1235" y="866"/>
                    <a:pt x="1215" y="874"/>
                    <a:pt x="1200" y="890"/>
                  </a:cubicBezTo>
                  <a:cubicBezTo>
                    <a:pt x="1184" y="907"/>
                    <a:pt x="1176" y="929"/>
                    <a:pt x="1176" y="957"/>
                  </a:cubicBezTo>
                  <a:lnTo>
                    <a:pt x="1176" y="974"/>
                  </a:lnTo>
                  <a:cubicBezTo>
                    <a:pt x="1176" y="1002"/>
                    <a:pt x="1184" y="1024"/>
                    <a:pt x="1200" y="1040"/>
                  </a:cubicBezTo>
                  <a:cubicBezTo>
                    <a:pt x="1215" y="1057"/>
                    <a:pt x="1235" y="1065"/>
                    <a:pt x="1261" y="1065"/>
                  </a:cubicBezTo>
                  <a:cubicBezTo>
                    <a:pt x="1286" y="1065"/>
                    <a:pt x="1307" y="1056"/>
                    <a:pt x="1323" y="1038"/>
                  </a:cubicBezTo>
                  <a:cubicBezTo>
                    <a:pt x="1339" y="1021"/>
                    <a:pt x="1347" y="997"/>
                    <a:pt x="1347" y="965"/>
                  </a:cubicBezTo>
                  <a:cubicBezTo>
                    <a:pt x="1347" y="934"/>
                    <a:pt x="1339" y="910"/>
                    <a:pt x="1323" y="892"/>
                  </a:cubicBezTo>
                  <a:cubicBezTo>
                    <a:pt x="1307" y="874"/>
                    <a:pt x="1286" y="866"/>
                    <a:pt x="1261" y="866"/>
                  </a:cubicBezTo>
                  <a:close/>
                  <a:moveTo>
                    <a:pt x="1725" y="783"/>
                  </a:moveTo>
                  <a:lnTo>
                    <a:pt x="1725" y="880"/>
                  </a:lnTo>
                  <a:cubicBezTo>
                    <a:pt x="1696" y="880"/>
                    <a:pt x="1673" y="888"/>
                    <a:pt x="1656" y="903"/>
                  </a:cubicBezTo>
                  <a:cubicBezTo>
                    <a:pt x="1639" y="918"/>
                    <a:pt x="1630" y="938"/>
                    <a:pt x="1630" y="962"/>
                  </a:cubicBezTo>
                  <a:lnTo>
                    <a:pt x="1630" y="1144"/>
                  </a:lnTo>
                  <a:lnTo>
                    <a:pt x="1529" y="1144"/>
                  </a:lnTo>
                  <a:lnTo>
                    <a:pt x="1529" y="786"/>
                  </a:lnTo>
                  <a:lnTo>
                    <a:pt x="1627" y="786"/>
                  </a:lnTo>
                  <a:lnTo>
                    <a:pt x="1627" y="827"/>
                  </a:lnTo>
                  <a:cubicBezTo>
                    <a:pt x="1646" y="798"/>
                    <a:pt x="1679" y="783"/>
                    <a:pt x="1725" y="783"/>
                  </a:cubicBezTo>
                  <a:close/>
                  <a:moveTo>
                    <a:pt x="2122" y="997"/>
                  </a:moveTo>
                  <a:lnTo>
                    <a:pt x="1877" y="997"/>
                  </a:lnTo>
                  <a:cubicBezTo>
                    <a:pt x="1878" y="1020"/>
                    <a:pt x="1885" y="1037"/>
                    <a:pt x="1898" y="1050"/>
                  </a:cubicBezTo>
                  <a:cubicBezTo>
                    <a:pt x="1911" y="1063"/>
                    <a:pt x="1929" y="1070"/>
                    <a:pt x="1952" y="1070"/>
                  </a:cubicBezTo>
                  <a:cubicBezTo>
                    <a:pt x="1988" y="1070"/>
                    <a:pt x="2010" y="1056"/>
                    <a:pt x="2017" y="1030"/>
                  </a:cubicBezTo>
                  <a:lnTo>
                    <a:pt x="2119" y="1035"/>
                  </a:lnTo>
                  <a:cubicBezTo>
                    <a:pt x="2112" y="1069"/>
                    <a:pt x="2094" y="1097"/>
                    <a:pt x="2063" y="1119"/>
                  </a:cubicBezTo>
                  <a:cubicBezTo>
                    <a:pt x="2033" y="1140"/>
                    <a:pt x="1996" y="1151"/>
                    <a:pt x="1954" y="1151"/>
                  </a:cubicBezTo>
                  <a:cubicBezTo>
                    <a:pt x="1899" y="1151"/>
                    <a:pt x="1855" y="1134"/>
                    <a:pt x="1821" y="1101"/>
                  </a:cubicBezTo>
                  <a:cubicBezTo>
                    <a:pt x="1787" y="1067"/>
                    <a:pt x="1770" y="1022"/>
                    <a:pt x="1770" y="965"/>
                  </a:cubicBezTo>
                  <a:cubicBezTo>
                    <a:pt x="1770" y="908"/>
                    <a:pt x="1787" y="863"/>
                    <a:pt x="1820" y="829"/>
                  </a:cubicBezTo>
                  <a:cubicBezTo>
                    <a:pt x="1854" y="796"/>
                    <a:pt x="1898" y="779"/>
                    <a:pt x="1952" y="779"/>
                  </a:cubicBezTo>
                  <a:cubicBezTo>
                    <a:pt x="2004" y="779"/>
                    <a:pt x="2045" y="795"/>
                    <a:pt x="2076" y="827"/>
                  </a:cubicBezTo>
                  <a:cubicBezTo>
                    <a:pt x="2107" y="858"/>
                    <a:pt x="2122" y="902"/>
                    <a:pt x="2122" y="957"/>
                  </a:cubicBezTo>
                  <a:lnTo>
                    <a:pt x="2122" y="997"/>
                  </a:lnTo>
                  <a:close/>
                  <a:moveTo>
                    <a:pt x="1951" y="858"/>
                  </a:moveTo>
                  <a:cubicBezTo>
                    <a:pt x="1929" y="858"/>
                    <a:pt x="1912" y="864"/>
                    <a:pt x="1899" y="877"/>
                  </a:cubicBezTo>
                  <a:cubicBezTo>
                    <a:pt x="1886" y="890"/>
                    <a:pt x="1878" y="907"/>
                    <a:pt x="1877" y="930"/>
                  </a:cubicBezTo>
                  <a:lnTo>
                    <a:pt x="2021" y="930"/>
                  </a:lnTo>
                  <a:cubicBezTo>
                    <a:pt x="2020" y="907"/>
                    <a:pt x="2014" y="890"/>
                    <a:pt x="2002" y="877"/>
                  </a:cubicBezTo>
                  <a:cubicBezTo>
                    <a:pt x="1990" y="864"/>
                    <a:pt x="1973" y="858"/>
                    <a:pt x="1951" y="858"/>
                  </a:cubicBezTo>
                  <a:close/>
                  <a:moveTo>
                    <a:pt x="2325" y="779"/>
                  </a:moveTo>
                  <a:cubicBezTo>
                    <a:pt x="2369" y="779"/>
                    <a:pt x="2403" y="790"/>
                    <a:pt x="2427" y="811"/>
                  </a:cubicBezTo>
                  <a:cubicBezTo>
                    <a:pt x="2452" y="832"/>
                    <a:pt x="2466" y="860"/>
                    <a:pt x="2469" y="895"/>
                  </a:cubicBezTo>
                  <a:lnTo>
                    <a:pt x="2369" y="900"/>
                  </a:lnTo>
                  <a:cubicBezTo>
                    <a:pt x="2368" y="871"/>
                    <a:pt x="2352" y="857"/>
                    <a:pt x="2323" y="857"/>
                  </a:cubicBezTo>
                  <a:cubicBezTo>
                    <a:pt x="2296" y="857"/>
                    <a:pt x="2283" y="867"/>
                    <a:pt x="2283" y="887"/>
                  </a:cubicBezTo>
                  <a:cubicBezTo>
                    <a:pt x="2283" y="890"/>
                    <a:pt x="2283" y="892"/>
                    <a:pt x="2283" y="895"/>
                  </a:cubicBezTo>
                  <a:cubicBezTo>
                    <a:pt x="2284" y="897"/>
                    <a:pt x="2285" y="899"/>
                    <a:pt x="2286" y="901"/>
                  </a:cubicBezTo>
                  <a:cubicBezTo>
                    <a:pt x="2288" y="903"/>
                    <a:pt x="2290" y="904"/>
                    <a:pt x="2291" y="906"/>
                  </a:cubicBezTo>
                  <a:cubicBezTo>
                    <a:pt x="2292" y="907"/>
                    <a:pt x="2295" y="909"/>
                    <a:pt x="2298" y="910"/>
                  </a:cubicBezTo>
                  <a:cubicBezTo>
                    <a:pt x="2301" y="911"/>
                    <a:pt x="2304" y="912"/>
                    <a:pt x="2306" y="913"/>
                  </a:cubicBezTo>
                  <a:cubicBezTo>
                    <a:pt x="2308" y="914"/>
                    <a:pt x="2311" y="915"/>
                    <a:pt x="2316" y="917"/>
                  </a:cubicBezTo>
                  <a:cubicBezTo>
                    <a:pt x="2320" y="918"/>
                    <a:pt x="2323" y="919"/>
                    <a:pt x="2326" y="920"/>
                  </a:cubicBezTo>
                  <a:cubicBezTo>
                    <a:pt x="2329" y="921"/>
                    <a:pt x="2333" y="922"/>
                    <a:pt x="2339" y="923"/>
                  </a:cubicBezTo>
                  <a:cubicBezTo>
                    <a:pt x="2345" y="924"/>
                    <a:pt x="2349" y="926"/>
                    <a:pt x="2352" y="927"/>
                  </a:cubicBezTo>
                  <a:cubicBezTo>
                    <a:pt x="2393" y="937"/>
                    <a:pt x="2424" y="950"/>
                    <a:pt x="2444" y="965"/>
                  </a:cubicBezTo>
                  <a:cubicBezTo>
                    <a:pt x="2464" y="980"/>
                    <a:pt x="2474" y="1002"/>
                    <a:pt x="2474" y="1032"/>
                  </a:cubicBezTo>
                  <a:cubicBezTo>
                    <a:pt x="2474" y="1069"/>
                    <a:pt x="2461" y="1098"/>
                    <a:pt x="2435" y="1119"/>
                  </a:cubicBezTo>
                  <a:cubicBezTo>
                    <a:pt x="2410" y="1141"/>
                    <a:pt x="2374" y="1151"/>
                    <a:pt x="2328" y="1151"/>
                  </a:cubicBezTo>
                  <a:cubicBezTo>
                    <a:pt x="2282" y="1151"/>
                    <a:pt x="2246" y="1141"/>
                    <a:pt x="2220" y="1121"/>
                  </a:cubicBezTo>
                  <a:cubicBezTo>
                    <a:pt x="2194" y="1101"/>
                    <a:pt x="2179" y="1072"/>
                    <a:pt x="2176" y="1035"/>
                  </a:cubicBezTo>
                  <a:lnTo>
                    <a:pt x="2276" y="1030"/>
                  </a:lnTo>
                  <a:cubicBezTo>
                    <a:pt x="2278" y="1059"/>
                    <a:pt x="2295" y="1074"/>
                    <a:pt x="2328" y="1074"/>
                  </a:cubicBezTo>
                  <a:cubicBezTo>
                    <a:pt x="2342" y="1074"/>
                    <a:pt x="2353" y="1071"/>
                    <a:pt x="2361" y="1065"/>
                  </a:cubicBezTo>
                  <a:cubicBezTo>
                    <a:pt x="2369" y="1059"/>
                    <a:pt x="2373" y="1051"/>
                    <a:pt x="2373" y="1041"/>
                  </a:cubicBezTo>
                  <a:cubicBezTo>
                    <a:pt x="2373" y="1031"/>
                    <a:pt x="2369" y="1023"/>
                    <a:pt x="2360" y="1018"/>
                  </a:cubicBezTo>
                  <a:cubicBezTo>
                    <a:pt x="2352" y="1013"/>
                    <a:pt x="2335" y="1007"/>
                    <a:pt x="2308" y="1000"/>
                  </a:cubicBezTo>
                  <a:cubicBezTo>
                    <a:pt x="2290" y="996"/>
                    <a:pt x="2275" y="992"/>
                    <a:pt x="2265" y="989"/>
                  </a:cubicBezTo>
                  <a:cubicBezTo>
                    <a:pt x="2255" y="986"/>
                    <a:pt x="2243" y="981"/>
                    <a:pt x="2231" y="975"/>
                  </a:cubicBezTo>
                  <a:cubicBezTo>
                    <a:pt x="2219" y="970"/>
                    <a:pt x="2210" y="963"/>
                    <a:pt x="2204" y="956"/>
                  </a:cubicBezTo>
                  <a:cubicBezTo>
                    <a:pt x="2198" y="949"/>
                    <a:pt x="2193" y="940"/>
                    <a:pt x="2188" y="930"/>
                  </a:cubicBezTo>
                  <a:cubicBezTo>
                    <a:pt x="2184" y="919"/>
                    <a:pt x="2182" y="906"/>
                    <a:pt x="2182" y="892"/>
                  </a:cubicBezTo>
                  <a:cubicBezTo>
                    <a:pt x="2182" y="857"/>
                    <a:pt x="2194" y="830"/>
                    <a:pt x="2220" y="810"/>
                  </a:cubicBezTo>
                  <a:cubicBezTo>
                    <a:pt x="2245" y="789"/>
                    <a:pt x="2280" y="779"/>
                    <a:pt x="2325" y="779"/>
                  </a:cubicBezTo>
                  <a:close/>
                  <a:moveTo>
                    <a:pt x="2692" y="779"/>
                  </a:moveTo>
                  <a:cubicBezTo>
                    <a:pt x="2740" y="779"/>
                    <a:pt x="2777" y="792"/>
                    <a:pt x="2802" y="816"/>
                  </a:cubicBezTo>
                  <a:cubicBezTo>
                    <a:pt x="2828" y="840"/>
                    <a:pt x="2840" y="876"/>
                    <a:pt x="2840" y="923"/>
                  </a:cubicBezTo>
                  <a:lnTo>
                    <a:pt x="2840" y="1144"/>
                  </a:lnTo>
                  <a:lnTo>
                    <a:pt x="2743" y="1144"/>
                  </a:lnTo>
                  <a:lnTo>
                    <a:pt x="2743" y="1115"/>
                  </a:lnTo>
                  <a:cubicBezTo>
                    <a:pt x="2719" y="1139"/>
                    <a:pt x="2689" y="1151"/>
                    <a:pt x="2652" y="1151"/>
                  </a:cubicBezTo>
                  <a:cubicBezTo>
                    <a:pt x="2615" y="1151"/>
                    <a:pt x="2586" y="1142"/>
                    <a:pt x="2565" y="1124"/>
                  </a:cubicBezTo>
                  <a:cubicBezTo>
                    <a:pt x="2543" y="1106"/>
                    <a:pt x="2533" y="1079"/>
                    <a:pt x="2533" y="1045"/>
                  </a:cubicBezTo>
                  <a:cubicBezTo>
                    <a:pt x="2533" y="977"/>
                    <a:pt x="2581" y="941"/>
                    <a:pt x="2676" y="937"/>
                  </a:cubicBezTo>
                  <a:lnTo>
                    <a:pt x="2739" y="933"/>
                  </a:lnTo>
                  <a:lnTo>
                    <a:pt x="2739" y="920"/>
                  </a:lnTo>
                  <a:cubicBezTo>
                    <a:pt x="2739" y="883"/>
                    <a:pt x="2724" y="864"/>
                    <a:pt x="2693" y="864"/>
                  </a:cubicBezTo>
                  <a:cubicBezTo>
                    <a:pt x="2677" y="864"/>
                    <a:pt x="2665" y="869"/>
                    <a:pt x="2656" y="878"/>
                  </a:cubicBezTo>
                  <a:cubicBezTo>
                    <a:pt x="2648" y="887"/>
                    <a:pt x="2643" y="898"/>
                    <a:pt x="2643" y="911"/>
                  </a:cubicBezTo>
                  <a:lnTo>
                    <a:pt x="2543" y="907"/>
                  </a:lnTo>
                  <a:cubicBezTo>
                    <a:pt x="2543" y="874"/>
                    <a:pt x="2556" y="844"/>
                    <a:pt x="2584" y="818"/>
                  </a:cubicBezTo>
                  <a:cubicBezTo>
                    <a:pt x="2612" y="792"/>
                    <a:pt x="2648" y="779"/>
                    <a:pt x="2692" y="779"/>
                  </a:cubicBezTo>
                  <a:close/>
                  <a:moveTo>
                    <a:pt x="2739" y="1000"/>
                  </a:moveTo>
                  <a:lnTo>
                    <a:pt x="2686" y="1003"/>
                  </a:lnTo>
                  <a:cubicBezTo>
                    <a:pt x="2651" y="1005"/>
                    <a:pt x="2634" y="1017"/>
                    <a:pt x="2634" y="1041"/>
                  </a:cubicBezTo>
                  <a:cubicBezTo>
                    <a:pt x="2634" y="1062"/>
                    <a:pt x="2648" y="1073"/>
                    <a:pt x="2675" y="1073"/>
                  </a:cubicBezTo>
                  <a:cubicBezTo>
                    <a:pt x="2694" y="1073"/>
                    <a:pt x="2710" y="1068"/>
                    <a:pt x="2721" y="1058"/>
                  </a:cubicBezTo>
                  <a:cubicBezTo>
                    <a:pt x="2733" y="1048"/>
                    <a:pt x="2739" y="1033"/>
                    <a:pt x="2739" y="1015"/>
                  </a:cubicBezTo>
                  <a:lnTo>
                    <a:pt x="2739" y="1000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pic>
        <p:nvPicPr>
          <p:cNvPr id="123" name="Imagen 1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9763" y="370046"/>
            <a:ext cx="899102" cy="896779"/>
          </a:xfrm>
          <a:prstGeom prst="rect">
            <a:avLst/>
          </a:prstGeom>
        </p:spPr>
      </p:pic>
      <p:sp>
        <p:nvSpPr>
          <p:cNvPr id="125" name="Rectangle 63"/>
          <p:cNvSpPr>
            <a:spLocks noChangeArrowheads="1"/>
          </p:cNvSpPr>
          <p:nvPr/>
        </p:nvSpPr>
        <p:spPr bwMode="auto">
          <a:xfrm>
            <a:off x="-1" y="4690777"/>
            <a:ext cx="9612314" cy="420973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grpSp>
        <p:nvGrpSpPr>
          <p:cNvPr id="127" name="Grupo 126"/>
          <p:cNvGrpSpPr/>
          <p:nvPr/>
        </p:nvGrpSpPr>
        <p:grpSpPr>
          <a:xfrm>
            <a:off x="3938679" y="1713675"/>
            <a:ext cx="4972408" cy="173352"/>
            <a:chOff x="1099367" y="2571673"/>
            <a:chExt cx="5664600" cy="197484"/>
          </a:xfrm>
        </p:grpSpPr>
        <p:sp>
          <p:nvSpPr>
            <p:cNvPr id="128" name="Rectangle 9"/>
            <p:cNvSpPr>
              <a:spLocks noChangeArrowheads="1"/>
            </p:cNvSpPr>
            <p:nvPr/>
          </p:nvSpPr>
          <p:spPr bwMode="auto">
            <a:xfrm>
              <a:off x="1996809" y="2595715"/>
              <a:ext cx="170009" cy="173442"/>
            </a:xfrm>
            <a:prstGeom prst="rect">
              <a:avLst/>
            </a:pr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29" name="Freeform 10"/>
            <p:cNvSpPr>
              <a:spLocks noEditPoints="1"/>
            </p:cNvSpPr>
            <p:nvPr/>
          </p:nvSpPr>
          <p:spPr bwMode="auto">
            <a:xfrm>
              <a:off x="1099367" y="2612887"/>
              <a:ext cx="717813" cy="152835"/>
            </a:xfrm>
            <a:custGeom>
              <a:avLst/>
              <a:gdLst>
                <a:gd name="T0" fmla="*/ 49 w 1843"/>
                <a:gd name="T1" fmla="*/ 213 h 384"/>
                <a:gd name="T2" fmla="*/ 205 w 1843"/>
                <a:gd name="T3" fmla="*/ 167 h 384"/>
                <a:gd name="T4" fmla="*/ 49 w 1843"/>
                <a:gd name="T5" fmla="*/ 53 h 384"/>
                <a:gd name="T6" fmla="*/ 219 w 1843"/>
                <a:gd name="T7" fmla="*/ 7 h 384"/>
                <a:gd name="T8" fmla="*/ 0 w 1843"/>
                <a:gd name="T9" fmla="*/ 377 h 384"/>
                <a:gd name="T10" fmla="*/ 221 w 1843"/>
                <a:gd name="T11" fmla="*/ 330 h 384"/>
                <a:gd name="T12" fmla="*/ 518 w 1843"/>
                <a:gd name="T13" fmla="*/ 7 h 384"/>
                <a:gd name="T14" fmla="*/ 250 w 1843"/>
                <a:gd name="T15" fmla="*/ 53 h 384"/>
                <a:gd name="T16" fmla="*/ 359 w 1843"/>
                <a:gd name="T17" fmla="*/ 377 h 384"/>
                <a:gd name="T18" fmla="*/ 408 w 1843"/>
                <a:gd name="T19" fmla="*/ 53 h 384"/>
                <a:gd name="T20" fmla="*/ 518 w 1843"/>
                <a:gd name="T21" fmla="*/ 7 h 384"/>
                <a:gd name="T22" fmla="*/ 836 w 1843"/>
                <a:gd name="T23" fmla="*/ 377 h 384"/>
                <a:gd name="T24" fmla="*/ 642 w 1843"/>
                <a:gd name="T25" fmla="*/ 7 h 384"/>
                <a:gd name="T26" fmla="*/ 556 w 1843"/>
                <a:gd name="T27" fmla="*/ 377 h 384"/>
                <a:gd name="T28" fmla="*/ 753 w 1843"/>
                <a:gd name="T29" fmla="*/ 294 h 384"/>
                <a:gd name="T30" fmla="*/ 603 w 1843"/>
                <a:gd name="T31" fmla="*/ 248 h 384"/>
                <a:gd name="T32" fmla="*/ 736 w 1843"/>
                <a:gd name="T33" fmla="*/ 248 h 384"/>
                <a:gd name="T34" fmla="*/ 1014 w 1843"/>
                <a:gd name="T35" fmla="*/ 7 h 384"/>
                <a:gd name="T36" fmla="*/ 880 w 1843"/>
                <a:gd name="T37" fmla="*/ 377 h 384"/>
                <a:gd name="T38" fmla="*/ 929 w 1843"/>
                <a:gd name="T39" fmla="*/ 245 h 384"/>
                <a:gd name="T40" fmla="*/ 1134 w 1843"/>
                <a:gd name="T41" fmla="*/ 126 h 384"/>
                <a:gd name="T42" fmla="*/ 1014 w 1843"/>
                <a:gd name="T43" fmla="*/ 199 h 384"/>
                <a:gd name="T44" fmla="*/ 929 w 1843"/>
                <a:gd name="T45" fmla="*/ 53 h 384"/>
                <a:gd name="T46" fmla="*/ 1085 w 1843"/>
                <a:gd name="T47" fmla="*/ 126 h 384"/>
                <a:gd name="T48" fmla="*/ 1398 w 1843"/>
                <a:gd name="T49" fmla="*/ 377 h 384"/>
                <a:gd name="T50" fmla="*/ 1312 w 1843"/>
                <a:gd name="T51" fmla="*/ 7 h 384"/>
                <a:gd name="T52" fmla="*/ 1119 w 1843"/>
                <a:gd name="T53" fmla="*/ 377 h 384"/>
                <a:gd name="T54" fmla="*/ 1201 w 1843"/>
                <a:gd name="T55" fmla="*/ 294 h 384"/>
                <a:gd name="T56" fmla="*/ 1398 w 1843"/>
                <a:gd name="T57" fmla="*/ 377 h 384"/>
                <a:gd name="T58" fmla="*/ 1284 w 1843"/>
                <a:gd name="T59" fmla="*/ 65 h 384"/>
                <a:gd name="T60" fmla="*/ 1218 w 1843"/>
                <a:gd name="T61" fmla="*/ 248 h 384"/>
                <a:gd name="T62" fmla="*/ 1732 w 1843"/>
                <a:gd name="T63" fmla="*/ 278 h 384"/>
                <a:gd name="T64" fmla="*/ 1529 w 1843"/>
                <a:gd name="T65" fmla="*/ 102 h 384"/>
                <a:gd name="T66" fmla="*/ 1680 w 1843"/>
                <a:gd name="T67" fmla="*/ 105 h 384"/>
                <a:gd name="T68" fmla="*/ 1596 w 1843"/>
                <a:gd name="T69" fmla="*/ 0 h 384"/>
                <a:gd name="T70" fmla="*/ 1596 w 1843"/>
                <a:gd name="T71" fmla="*/ 211 h 384"/>
                <a:gd name="T72" fmla="*/ 1605 w 1843"/>
                <a:gd name="T73" fmla="*/ 336 h 384"/>
                <a:gd name="T74" fmla="*/ 1464 w 1843"/>
                <a:gd name="T75" fmla="*/ 293 h 384"/>
                <a:gd name="T76" fmla="*/ 1809 w 1843"/>
                <a:gd name="T77" fmla="*/ 175 h 384"/>
                <a:gd name="T78" fmla="*/ 1809 w 1843"/>
                <a:gd name="T79" fmla="*/ 106 h 384"/>
                <a:gd name="T80" fmla="*/ 1809 w 1843"/>
                <a:gd name="T81" fmla="*/ 175 h 384"/>
                <a:gd name="T82" fmla="*/ 1843 w 1843"/>
                <a:gd name="T83" fmla="*/ 348 h 384"/>
                <a:gd name="T84" fmla="*/ 1774 w 1843"/>
                <a:gd name="T85" fmla="*/ 3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384">
                  <a:moveTo>
                    <a:pt x="49" y="330"/>
                  </a:moveTo>
                  <a:lnTo>
                    <a:pt x="49" y="213"/>
                  </a:lnTo>
                  <a:lnTo>
                    <a:pt x="205" y="213"/>
                  </a:lnTo>
                  <a:lnTo>
                    <a:pt x="205" y="167"/>
                  </a:lnTo>
                  <a:lnTo>
                    <a:pt x="49" y="167"/>
                  </a:lnTo>
                  <a:lnTo>
                    <a:pt x="49" y="53"/>
                  </a:lnTo>
                  <a:lnTo>
                    <a:pt x="219" y="53"/>
                  </a:lnTo>
                  <a:lnTo>
                    <a:pt x="219" y="7"/>
                  </a:lnTo>
                  <a:lnTo>
                    <a:pt x="0" y="7"/>
                  </a:lnTo>
                  <a:lnTo>
                    <a:pt x="0" y="377"/>
                  </a:lnTo>
                  <a:lnTo>
                    <a:pt x="221" y="377"/>
                  </a:lnTo>
                  <a:lnTo>
                    <a:pt x="221" y="330"/>
                  </a:lnTo>
                  <a:lnTo>
                    <a:pt x="49" y="330"/>
                  </a:lnTo>
                  <a:close/>
                  <a:moveTo>
                    <a:pt x="518" y="7"/>
                  </a:moveTo>
                  <a:lnTo>
                    <a:pt x="250" y="7"/>
                  </a:lnTo>
                  <a:lnTo>
                    <a:pt x="250" y="53"/>
                  </a:lnTo>
                  <a:lnTo>
                    <a:pt x="359" y="53"/>
                  </a:lnTo>
                  <a:lnTo>
                    <a:pt x="359" y="377"/>
                  </a:lnTo>
                  <a:lnTo>
                    <a:pt x="408" y="377"/>
                  </a:lnTo>
                  <a:lnTo>
                    <a:pt x="408" y="53"/>
                  </a:lnTo>
                  <a:lnTo>
                    <a:pt x="518" y="53"/>
                  </a:lnTo>
                  <a:lnTo>
                    <a:pt x="518" y="7"/>
                  </a:lnTo>
                  <a:close/>
                  <a:moveTo>
                    <a:pt x="783" y="377"/>
                  </a:moveTo>
                  <a:lnTo>
                    <a:pt x="836" y="377"/>
                  </a:lnTo>
                  <a:lnTo>
                    <a:pt x="698" y="7"/>
                  </a:lnTo>
                  <a:lnTo>
                    <a:pt x="642" y="7"/>
                  </a:lnTo>
                  <a:lnTo>
                    <a:pt x="504" y="377"/>
                  </a:lnTo>
                  <a:lnTo>
                    <a:pt x="556" y="377"/>
                  </a:lnTo>
                  <a:lnTo>
                    <a:pt x="586" y="294"/>
                  </a:lnTo>
                  <a:lnTo>
                    <a:pt x="753" y="294"/>
                  </a:lnTo>
                  <a:lnTo>
                    <a:pt x="783" y="377"/>
                  </a:lnTo>
                  <a:close/>
                  <a:moveTo>
                    <a:pt x="603" y="248"/>
                  </a:moveTo>
                  <a:lnTo>
                    <a:pt x="669" y="65"/>
                  </a:lnTo>
                  <a:lnTo>
                    <a:pt x="736" y="248"/>
                  </a:lnTo>
                  <a:lnTo>
                    <a:pt x="603" y="248"/>
                  </a:lnTo>
                  <a:close/>
                  <a:moveTo>
                    <a:pt x="1014" y="7"/>
                  </a:moveTo>
                  <a:lnTo>
                    <a:pt x="880" y="7"/>
                  </a:lnTo>
                  <a:lnTo>
                    <a:pt x="880" y="377"/>
                  </a:lnTo>
                  <a:lnTo>
                    <a:pt x="929" y="377"/>
                  </a:lnTo>
                  <a:lnTo>
                    <a:pt x="929" y="245"/>
                  </a:lnTo>
                  <a:lnTo>
                    <a:pt x="1014" y="245"/>
                  </a:lnTo>
                  <a:cubicBezTo>
                    <a:pt x="1082" y="245"/>
                    <a:pt x="1134" y="193"/>
                    <a:pt x="1134" y="126"/>
                  </a:cubicBezTo>
                  <a:cubicBezTo>
                    <a:pt x="1134" y="58"/>
                    <a:pt x="1082" y="7"/>
                    <a:pt x="1014" y="7"/>
                  </a:cubicBezTo>
                  <a:close/>
                  <a:moveTo>
                    <a:pt x="1014" y="199"/>
                  </a:moveTo>
                  <a:lnTo>
                    <a:pt x="929" y="199"/>
                  </a:lnTo>
                  <a:lnTo>
                    <a:pt x="929" y="53"/>
                  </a:lnTo>
                  <a:lnTo>
                    <a:pt x="1014" y="53"/>
                  </a:lnTo>
                  <a:cubicBezTo>
                    <a:pt x="1055" y="53"/>
                    <a:pt x="1085" y="83"/>
                    <a:pt x="1085" y="126"/>
                  </a:cubicBezTo>
                  <a:cubicBezTo>
                    <a:pt x="1085" y="168"/>
                    <a:pt x="1055" y="199"/>
                    <a:pt x="1014" y="199"/>
                  </a:cubicBezTo>
                  <a:close/>
                  <a:moveTo>
                    <a:pt x="1398" y="377"/>
                  </a:moveTo>
                  <a:lnTo>
                    <a:pt x="1451" y="377"/>
                  </a:lnTo>
                  <a:lnTo>
                    <a:pt x="1312" y="7"/>
                  </a:lnTo>
                  <a:lnTo>
                    <a:pt x="1257" y="7"/>
                  </a:lnTo>
                  <a:lnTo>
                    <a:pt x="1119" y="377"/>
                  </a:lnTo>
                  <a:lnTo>
                    <a:pt x="1171" y="377"/>
                  </a:lnTo>
                  <a:lnTo>
                    <a:pt x="1201" y="294"/>
                  </a:lnTo>
                  <a:lnTo>
                    <a:pt x="1368" y="294"/>
                  </a:lnTo>
                  <a:lnTo>
                    <a:pt x="1398" y="377"/>
                  </a:lnTo>
                  <a:close/>
                  <a:moveTo>
                    <a:pt x="1218" y="248"/>
                  </a:moveTo>
                  <a:lnTo>
                    <a:pt x="1284" y="65"/>
                  </a:lnTo>
                  <a:lnTo>
                    <a:pt x="1351" y="248"/>
                  </a:lnTo>
                  <a:lnTo>
                    <a:pt x="1218" y="248"/>
                  </a:lnTo>
                  <a:close/>
                  <a:moveTo>
                    <a:pt x="1604" y="384"/>
                  </a:moveTo>
                  <a:cubicBezTo>
                    <a:pt x="1680" y="384"/>
                    <a:pt x="1732" y="343"/>
                    <a:pt x="1732" y="278"/>
                  </a:cubicBezTo>
                  <a:cubicBezTo>
                    <a:pt x="1732" y="206"/>
                    <a:pt x="1671" y="187"/>
                    <a:pt x="1607" y="166"/>
                  </a:cubicBezTo>
                  <a:cubicBezTo>
                    <a:pt x="1555" y="150"/>
                    <a:pt x="1529" y="137"/>
                    <a:pt x="1529" y="102"/>
                  </a:cubicBezTo>
                  <a:cubicBezTo>
                    <a:pt x="1529" y="69"/>
                    <a:pt x="1556" y="47"/>
                    <a:pt x="1596" y="47"/>
                  </a:cubicBezTo>
                  <a:cubicBezTo>
                    <a:pt x="1641" y="47"/>
                    <a:pt x="1667" y="73"/>
                    <a:pt x="1680" y="105"/>
                  </a:cubicBezTo>
                  <a:lnTo>
                    <a:pt x="1721" y="81"/>
                  </a:lnTo>
                  <a:cubicBezTo>
                    <a:pt x="1701" y="34"/>
                    <a:pt x="1657" y="0"/>
                    <a:pt x="1596" y="0"/>
                  </a:cubicBezTo>
                  <a:cubicBezTo>
                    <a:pt x="1534" y="0"/>
                    <a:pt x="1480" y="38"/>
                    <a:pt x="1480" y="105"/>
                  </a:cubicBezTo>
                  <a:cubicBezTo>
                    <a:pt x="1480" y="173"/>
                    <a:pt x="1537" y="192"/>
                    <a:pt x="1596" y="211"/>
                  </a:cubicBezTo>
                  <a:cubicBezTo>
                    <a:pt x="1651" y="228"/>
                    <a:pt x="1683" y="241"/>
                    <a:pt x="1683" y="279"/>
                  </a:cubicBezTo>
                  <a:cubicBezTo>
                    <a:pt x="1683" y="312"/>
                    <a:pt x="1657" y="336"/>
                    <a:pt x="1605" y="336"/>
                  </a:cubicBezTo>
                  <a:cubicBezTo>
                    <a:pt x="1551" y="336"/>
                    <a:pt x="1519" y="309"/>
                    <a:pt x="1506" y="269"/>
                  </a:cubicBezTo>
                  <a:lnTo>
                    <a:pt x="1464" y="293"/>
                  </a:lnTo>
                  <a:cubicBezTo>
                    <a:pt x="1483" y="348"/>
                    <a:pt x="1534" y="384"/>
                    <a:pt x="1604" y="384"/>
                  </a:cubicBezTo>
                  <a:close/>
                  <a:moveTo>
                    <a:pt x="1809" y="175"/>
                  </a:moveTo>
                  <a:cubicBezTo>
                    <a:pt x="1828" y="175"/>
                    <a:pt x="1843" y="160"/>
                    <a:pt x="1843" y="141"/>
                  </a:cubicBezTo>
                  <a:cubicBezTo>
                    <a:pt x="1843" y="121"/>
                    <a:pt x="1828" y="106"/>
                    <a:pt x="1809" y="106"/>
                  </a:cubicBezTo>
                  <a:cubicBezTo>
                    <a:pt x="1790" y="106"/>
                    <a:pt x="1774" y="121"/>
                    <a:pt x="1774" y="141"/>
                  </a:cubicBezTo>
                  <a:cubicBezTo>
                    <a:pt x="1774" y="160"/>
                    <a:pt x="1790" y="175"/>
                    <a:pt x="1809" y="175"/>
                  </a:cubicBezTo>
                  <a:close/>
                  <a:moveTo>
                    <a:pt x="1809" y="383"/>
                  </a:moveTo>
                  <a:cubicBezTo>
                    <a:pt x="1828" y="383"/>
                    <a:pt x="1843" y="368"/>
                    <a:pt x="1843" y="348"/>
                  </a:cubicBezTo>
                  <a:cubicBezTo>
                    <a:pt x="1843" y="329"/>
                    <a:pt x="1828" y="314"/>
                    <a:pt x="1809" y="314"/>
                  </a:cubicBezTo>
                  <a:cubicBezTo>
                    <a:pt x="1790" y="314"/>
                    <a:pt x="1774" y="329"/>
                    <a:pt x="1774" y="348"/>
                  </a:cubicBezTo>
                  <a:cubicBezTo>
                    <a:pt x="1774" y="368"/>
                    <a:pt x="1790" y="383"/>
                    <a:pt x="1809" y="3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30" name="Freeform 11"/>
            <p:cNvSpPr>
              <a:spLocks noEditPoints="1"/>
            </p:cNvSpPr>
            <p:nvPr/>
          </p:nvSpPr>
          <p:spPr bwMode="auto">
            <a:xfrm>
              <a:off x="2237225" y="2571673"/>
              <a:ext cx="1341178" cy="194049"/>
            </a:xfrm>
            <a:custGeom>
              <a:avLst/>
              <a:gdLst>
                <a:gd name="T0" fmla="*/ 265 w 3439"/>
                <a:gd name="T1" fmla="*/ 235 h 488"/>
                <a:gd name="T2" fmla="*/ 73 w 3439"/>
                <a:gd name="T3" fmla="*/ 359 h 488"/>
                <a:gd name="T4" fmla="*/ 0 w 3439"/>
                <a:gd name="T5" fmla="*/ 110 h 488"/>
                <a:gd name="T6" fmla="*/ 177 w 3439"/>
                <a:gd name="T7" fmla="*/ 274 h 488"/>
                <a:gd name="T8" fmla="*/ 138 w 3439"/>
                <a:gd name="T9" fmla="*/ 178 h 488"/>
                <a:gd name="T10" fmla="*/ 138 w 3439"/>
                <a:gd name="T11" fmla="*/ 291 h 488"/>
                <a:gd name="T12" fmla="*/ 385 w 3439"/>
                <a:gd name="T13" fmla="*/ 352 h 488"/>
                <a:gd name="T14" fmla="*/ 312 w 3439"/>
                <a:gd name="T15" fmla="*/ 110 h 488"/>
                <a:gd name="T16" fmla="*/ 584 w 3439"/>
                <a:gd name="T17" fmla="*/ 233 h 488"/>
                <a:gd name="T18" fmla="*/ 594 w 3439"/>
                <a:gd name="T19" fmla="*/ 481 h 488"/>
                <a:gd name="T20" fmla="*/ 385 w 3439"/>
                <a:gd name="T21" fmla="*/ 288 h 488"/>
                <a:gd name="T22" fmla="*/ 511 w 3439"/>
                <a:gd name="T23" fmla="*/ 233 h 488"/>
                <a:gd name="T24" fmla="*/ 385 w 3439"/>
                <a:gd name="T25" fmla="*/ 178 h 488"/>
                <a:gd name="T26" fmla="*/ 866 w 3439"/>
                <a:gd name="T27" fmla="*/ 481 h 488"/>
                <a:gd name="T28" fmla="*/ 864 w 3439"/>
                <a:gd name="T29" fmla="*/ 110 h 488"/>
                <a:gd name="T30" fmla="*/ 710 w 3439"/>
                <a:gd name="T31" fmla="*/ 259 h 488"/>
                <a:gd name="T32" fmla="*/ 710 w 3439"/>
                <a:gd name="T33" fmla="*/ 328 h 488"/>
                <a:gd name="T34" fmla="*/ 1146 w 3439"/>
                <a:gd name="T35" fmla="*/ 146 h 488"/>
                <a:gd name="T36" fmla="*/ 1056 w 3439"/>
                <a:gd name="T37" fmla="*/ 359 h 488"/>
                <a:gd name="T38" fmla="*/ 918 w 3439"/>
                <a:gd name="T39" fmla="*/ 481 h 488"/>
                <a:gd name="T40" fmla="*/ 1056 w 3439"/>
                <a:gd name="T41" fmla="*/ 291 h 488"/>
                <a:gd name="T42" fmla="*/ 1094 w 3439"/>
                <a:gd name="T43" fmla="*/ 194 h 488"/>
                <a:gd name="T44" fmla="*/ 991 w 3439"/>
                <a:gd name="T45" fmla="*/ 291 h 488"/>
                <a:gd name="T46" fmla="*/ 1412 w 3439"/>
                <a:gd name="T47" fmla="*/ 414 h 488"/>
                <a:gd name="T48" fmla="*/ 1159 w 3439"/>
                <a:gd name="T49" fmla="*/ 481 h 488"/>
                <a:gd name="T50" fmla="*/ 1510 w 3439"/>
                <a:gd name="T51" fmla="*/ 481 h 488"/>
                <a:gd name="T52" fmla="*/ 1388 w 3439"/>
                <a:gd name="T53" fmla="*/ 346 h 488"/>
                <a:gd name="T54" fmla="*/ 1749 w 3439"/>
                <a:gd name="T55" fmla="*/ 481 h 488"/>
                <a:gd name="T56" fmla="*/ 1619 w 3439"/>
                <a:gd name="T57" fmla="*/ 481 h 488"/>
                <a:gd name="T58" fmla="*/ 1694 w 3439"/>
                <a:gd name="T59" fmla="*/ 110 h 488"/>
                <a:gd name="T60" fmla="*/ 1798 w 3439"/>
                <a:gd name="T61" fmla="*/ 297 h 488"/>
                <a:gd name="T62" fmla="*/ 1749 w 3439"/>
                <a:gd name="T63" fmla="*/ 481 h 488"/>
                <a:gd name="T64" fmla="*/ 1694 w 3439"/>
                <a:gd name="T65" fmla="*/ 288 h 488"/>
                <a:gd name="T66" fmla="*/ 1729 w 3439"/>
                <a:gd name="T67" fmla="*/ 194 h 488"/>
                <a:gd name="T68" fmla="*/ 2114 w 3439"/>
                <a:gd name="T69" fmla="*/ 481 h 488"/>
                <a:gd name="T70" fmla="*/ 1916 w 3439"/>
                <a:gd name="T71" fmla="*/ 481 h 488"/>
                <a:gd name="T72" fmla="*/ 2058 w 3439"/>
                <a:gd name="T73" fmla="*/ 110 h 488"/>
                <a:gd name="T74" fmla="*/ 1962 w 3439"/>
                <a:gd name="T75" fmla="*/ 346 h 488"/>
                <a:gd name="T76" fmla="*/ 1962 w 3439"/>
                <a:gd name="T77" fmla="*/ 346 h 488"/>
                <a:gd name="T78" fmla="*/ 2194 w 3439"/>
                <a:gd name="T79" fmla="*/ 295 h 488"/>
                <a:gd name="T80" fmla="*/ 2480 w 3439"/>
                <a:gd name="T81" fmla="*/ 126 h 488"/>
                <a:gd name="T82" fmla="*/ 2444 w 3439"/>
                <a:gd name="T83" fmla="*/ 188 h 488"/>
                <a:gd name="T84" fmla="*/ 2267 w 3439"/>
                <a:gd name="T85" fmla="*/ 295 h 488"/>
                <a:gd name="T86" fmla="*/ 2444 w 3439"/>
                <a:gd name="T87" fmla="*/ 403 h 488"/>
                <a:gd name="T88" fmla="*/ 2480 w 3439"/>
                <a:gd name="T89" fmla="*/ 464 h 488"/>
                <a:gd name="T90" fmla="*/ 2664 w 3439"/>
                <a:gd name="T91" fmla="*/ 110 h 488"/>
                <a:gd name="T92" fmla="*/ 2591 w 3439"/>
                <a:gd name="T93" fmla="*/ 110 h 488"/>
                <a:gd name="T94" fmla="*/ 2990 w 3439"/>
                <a:gd name="T95" fmla="*/ 0 h 488"/>
                <a:gd name="T96" fmla="*/ 3044 w 3439"/>
                <a:gd name="T97" fmla="*/ 432 h 488"/>
                <a:gd name="T98" fmla="*/ 2716 w 3439"/>
                <a:gd name="T99" fmla="*/ 295 h 488"/>
                <a:gd name="T100" fmla="*/ 3044 w 3439"/>
                <a:gd name="T101" fmla="*/ 159 h 488"/>
                <a:gd name="T102" fmla="*/ 2823 w 3439"/>
                <a:gd name="T103" fmla="*/ 382 h 488"/>
                <a:gd name="T104" fmla="*/ 3028 w 3439"/>
                <a:gd name="T105" fmla="*/ 295 h 488"/>
                <a:gd name="T106" fmla="*/ 2823 w 3439"/>
                <a:gd name="T107" fmla="*/ 208 h 488"/>
                <a:gd name="T108" fmla="*/ 3366 w 3439"/>
                <a:gd name="T109" fmla="*/ 110 h 488"/>
                <a:gd name="T110" fmla="*/ 3384 w 3439"/>
                <a:gd name="T111" fmla="*/ 481 h 488"/>
                <a:gd name="T112" fmla="*/ 3152 w 3439"/>
                <a:gd name="T113" fmla="*/ 481 h 488"/>
                <a:gd name="T114" fmla="*/ 3366 w 3439"/>
                <a:gd name="T115" fmla="*/ 33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39" h="488">
                  <a:moveTo>
                    <a:pt x="138" y="110"/>
                  </a:moveTo>
                  <a:cubicBezTo>
                    <a:pt x="174" y="110"/>
                    <a:pt x="204" y="122"/>
                    <a:pt x="228" y="146"/>
                  </a:cubicBezTo>
                  <a:cubicBezTo>
                    <a:pt x="253" y="170"/>
                    <a:pt x="265" y="200"/>
                    <a:pt x="265" y="235"/>
                  </a:cubicBezTo>
                  <a:cubicBezTo>
                    <a:pt x="265" y="269"/>
                    <a:pt x="253" y="299"/>
                    <a:pt x="228" y="323"/>
                  </a:cubicBezTo>
                  <a:cubicBezTo>
                    <a:pt x="204" y="347"/>
                    <a:pt x="174" y="359"/>
                    <a:pt x="138" y="359"/>
                  </a:cubicBezTo>
                  <a:lnTo>
                    <a:pt x="73" y="359"/>
                  </a:lnTo>
                  <a:lnTo>
                    <a:pt x="73" y="481"/>
                  </a:lnTo>
                  <a:lnTo>
                    <a:pt x="0" y="481"/>
                  </a:lnTo>
                  <a:lnTo>
                    <a:pt x="0" y="110"/>
                  </a:lnTo>
                  <a:lnTo>
                    <a:pt x="138" y="110"/>
                  </a:lnTo>
                  <a:close/>
                  <a:moveTo>
                    <a:pt x="138" y="291"/>
                  </a:moveTo>
                  <a:cubicBezTo>
                    <a:pt x="154" y="291"/>
                    <a:pt x="167" y="285"/>
                    <a:pt x="177" y="274"/>
                  </a:cubicBezTo>
                  <a:cubicBezTo>
                    <a:pt x="187" y="264"/>
                    <a:pt x="192" y="250"/>
                    <a:pt x="192" y="235"/>
                  </a:cubicBezTo>
                  <a:cubicBezTo>
                    <a:pt x="192" y="218"/>
                    <a:pt x="187" y="205"/>
                    <a:pt x="177" y="194"/>
                  </a:cubicBezTo>
                  <a:cubicBezTo>
                    <a:pt x="167" y="184"/>
                    <a:pt x="154" y="178"/>
                    <a:pt x="138" y="178"/>
                  </a:cubicBezTo>
                  <a:lnTo>
                    <a:pt x="73" y="178"/>
                  </a:lnTo>
                  <a:lnTo>
                    <a:pt x="73" y="291"/>
                  </a:lnTo>
                  <a:lnTo>
                    <a:pt x="138" y="291"/>
                  </a:lnTo>
                  <a:close/>
                  <a:moveTo>
                    <a:pt x="516" y="481"/>
                  </a:moveTo>
                  <a:lnTo>
                    <a:pt x="441" y="352"/>
                  </a:lnTo>
                  <a:lnTo>
                    <a:pt x="385" y="352"/>
                  </a:lnTo>
                  <a:lnTo>
                    <a:pt x="385" y="481"/>
                  </a:lnTo>
                  <a:lnTo>
                    <a:pt x="312" y="481"/>
                  </a:lnTo>
                  <a:lnTo>
                    <a:pt x="312" y="110"/>
                  </a:lnTo>
                  <a:lnTo>
                    <a:pt x="461" y="110"/>
                  </a:lnTo>
                  <a:cubicBezTo>
                    <a:pt x="495" y="110"/>
                    <a:pt x="524" y="122"/>
                    <a:pt x="548" y="146"/>
                  </a:cubicBezTo>
                  <a:cubicBezTo>
                    <a:pt x="572" y="170"/>
                    <a:pt x="584" y="199"/>
                    <a:pt x="584" y="233"/>
                  </a:cubicBezTo>
                  <a:cubicBezTo>
                    <a:pt x="584" y="256"/>
                    <a:pt x="577" y="277"/>
                    <a:pt x="564" y="297"/>
                  </a:cubicBezTo>
                  <a:cubicBezTo>
                    <a:pt x="551" y="316"/>
                    <a:pt x="534" y="331"/>
                    <a:pt x="512" y="341"/>
                  </a:cubicBezTo>
                  <a:lnTo>
                    <a:pt x="594" y="481"/>
                  </a:lnTo>
                  <a:lnTo>
                    <a:pt x="516" y="481"/>
                  </a:lnTo>
                  <a:close/>
                  <a:moveTo>
                    <a:pt x="385" y="178"/>
                  </a:moveTo>
                  <a:lnTo>
                    <a:pt x="385" y="288"/>
                  </a:lnTo>
                  <a:lnTo>
                    <a:pt x="461" y="288"/>
                  </a:lnTo>
                  <a:cubicBezTo>
                    <a:pt x="474" y="288"/>
                    <a:pt x="486" y="283"/>
                    <a:pt x="496" y="272"/>
                  </a:cubicBezTo>
                  <a:cubicBezTo>
                    <a:pt x="506" y="261"/>
                    <a:pt x="511" y="248"/>
                    <a:pt x="511" y="233"/>
                  </a:cubicBezTo>
                  <a:cubicBezTo>
                    <a:pt x="511" y="218"/>
                    <a:pt x="506" y="205"/>
                    <a:pt x="496" y="194"/>
                  </a:cubicBezTo>
                  <a:cubicBezTo>
                    <a:pt x="486" y="184"/>
                    <a:pt x="474" y="178"/>
                    <a:pt x="461" y="178"/>
                  </a:cubicBezTo>
                  <a:lnTo>
                    <a:pt x="385" y="178"/>
                  </a:lnTo>
                  <a:close/>
                  <a:moveTo>
                    <a:pt x="710" y="411"/>
                  </a:moveTo>
                  <a:lnTo>
                    <a:pt x="866" y="411"/>
                  </a:lnTo>
                  <a:lnTo>
                    <a:pt x="866" y="481"/>
                  </a:lnTo>
                  <a:lnTo>
                    <a:pt x="637" y="481"/>
                  </a:lnTo>
                  <a:lnTo>
                    <a:pt x="637" y="110"/>
                  </a:lnTo>
                  <a:lnTo>
                    <a:pt x="864" y="110"/>
                  </a:lnTo>
                  <a:lnTo>
                    <a:pt x="864" y="180"/>
                  </a:lnTo>
                  <a:lnTo>
                    <a:pt x="710" y="180"/>
                  </a:lnTo>
                  <a:lnTo>
                    <a:pt x="710" y="259"/>
                  </a:lnTo>
                  <a:lnTo>
                    <a:pt x="851" y="259"/>
                  </a:lnTo>
                  <a:lnTo>
                    <a:pt x="851" y="328"/>
                  </a:lnTo>
                  <a:lnTo>
                    <a:pt x="710" y="328"/>
                  </a:lnTo>
                  <a:lnTo>
                    <a:pt x="710" y="411"/>
                  </a:lnTo>
                  <a:close/>
                  <a:moveTo>
                    <a:pt x="1056" y="110"/>
                  </a:moveTo>
                  <a:cubicBezTo>
                    <a:pt x="1091" y="110"/>
                    <a:pt x="1121" y="122"/>
                    <a:pt x="1146" y="146"/>
                  </a:cubicBezTo>
                  <a:cubicBezTo>
                    <a:pt x="1170" y="170"/>
                    <a:pt x="1182" y="200"/>
                    <a:pt x="1182" y="235"/>
                  </a:cubicBezTo>
                  <a:cubicBezTo>
                    <a:pt x="1182" y="269"/>
                    <a:pt x="1170" y="299"/>
                    <a:pt x="1146" y="323"/>
                  </a:cubicBezTo>
                  <a:cubicBezTo>
                    <a:pt x="1121" y="347"/>
                    <a:pt x="1091" y="359"/>
                    <a:pt x="1056" y="359"/>
                  </a:cubicBezTo>
                  <a:lnTo>
                    <a:pt x="991" y="359"/>
                  </a:lnTo>
                  <a:lnTo>
                    <a:pt x="991" y="481"/>
                  </a:lnTo>
                  <a:lnTo>
                    <a:pt x="918" y="481"/>
                  </a:lnTo>
                  <a:lnTo>
                    <a:pt x="918" y="110"/>
                  </a:lnTo>
                  <a:lnTo>
                    <a:pt x="1056" y="110"/>
                  </a:lnTo>
                  <a:close/>
                  <a:moveTo>
                    <a:pt x="1056" y="291"/>
                  </a:moveTo>
                  <a:cubicBezTo>
                    <a:pt x="1071" y="291"/>
                    <a:pt x="1084" y="285"/>
                    <a:pt x="1094" y="274"/>
                  </a:cubicBezTo>
                  <a:cubicBezTo>
                    <a:pt x="1105" y="264"/>
                    <a:pt x="1110" y="250"/>
                    <a:pt x="1110" y="235"/>
                  </a:cubicBezTo>
                  <a:cubicBezTo>
                    <a:pt x="1110" y="218"/>
                    <a:pt x="1105" y="205"/>
                    <a:pt x="1094" y="194"/>
                  </a:cubicBezTo>
                  <a:cubicBezTo>
                    <a:pt x="1084" y="184"/>
                    <a:pt x="1071" y="178"/>
                    <a:pt x="1056" y="178"/>
                  </a:cubicBezTo>
                  <a:lnTo>
                    <a:pt x="991" y="178"/>
                  </a:lnTo>
                  <a:lnTo>
                    <a:pt x="991" y="291"/>
                  </a:lnTo>
                  <a:lnTo>
                    <a:pt x="1056" y="291"/>
                  </a:lnTo>
                  <a:close/>
                  <a:moveTo>
                    <a:pt x="1436" y="481"/>
                  </a:moveTo>
                  <a:lnTo>
                    <a:pt x="1412" y="414"/>
                  </a:lnTo>
                  <a:lnTo>
                    <a:pt x="1260" y="414"/>
                  </a:lnTo>
                  <a:lnTo>
                    <a:pt x="1238" y="481"/>
                  </a:lnTo>
                  <a:lnTo>
                    <a:pt x="1159" y="481"/>
                  </a:lnTo>
                  <a:lnTo>
                    <a:pt x="1289" y="110"/>
                  </a:lnTo>
                  <a:lnTo>
                    <a:pt x="1379" y="110"/>
                  </a:lnTo>
                  <a:lnTo>
                    <a:pt x="1510" y="481"/>
                  </a:lnTo>
                  <a:lnTo>
                    <a:pt x="1436" y="481"/>
                  </a:lnTo>
                  <a:close/>
                  <a:moveTo>
                    <a:pt x="1284" y="346"/>
                  </a:moveTo>
                  <a:lnTo>
                    <a:pt x="1388" y="346"/>
                  </a:lnTo>
                  <a:lnTo>
                    <a:pt x="1335" y="194"/>
                  </a:lnTo>
                  <a:lnTo>
                    <a:pt x="1284" y="346"/>
                  </a:lnTo>
                  <a:close/>
                  <a:moveTo>
                    <a:pt x="1749" y="481"/>
                  </a:moveTo>
                  <a:lnTo>
                    <a:pt x="1674" y="352"/>
                  </a:lnTo>
                  <a:lnTo>
                    <a:pt x="1619" y="352"/>
                  </a:lnTo>
                  <a:lnTo>
                    <a:pt x="1619" y="481"/>
                  </a:lnTo>
                  <a:lnTo>
                    <a:pt x="1546" y="481"/>
                  </a:lnTo>
                  <a:lnTo>
                    <a:pt x="1546" y="110"/>
                  </a:lnTo>
                  <a:lnTo>
                    <a:pt x="1694" y="110"/>
                  </a:lnTo>
                  <a:cubicBezTo>
                    <a:pt x="1728" y="110"/>
                    <a:pt x="1757" y="122"/>
                    <a:pt x="1781" y="146"/>
                  </a:cubicBezTo>
                  <a:cubicBezTo>
                    <a:pt x="1805" y="170"/>
                    <a:pt x="1817" y="199"/>
                    <a:pt x="1817" y="233"/>
                  </a:cubicBezTo>
                  <a:cubicBezTo>
                    <a:pt x="1817" y="256"/>
                    <a:pt x="1811" y="277"/>
                    <a:pt x="1798" y="297"/>
                  </a:cubicBezTo>
                  <a:cubicBezTo>
                    <a:pt x="1785" y="316"/>
                    <a:pt x="1767" y="331"/>
                    <a:pt x="1746" y="341"/>
                  </a:cubicBezTo>
                  <a:lnTo>
                    <a:pt x="1828" y="481"/>
                  </a:lnTo>
                  <a:lnTo>
                    <a:pt x="1749" y="481"/>
                  </a:lnTo>
                  <a:close/>
                  <a:moveTo>
                    <a:pt x="1619" y="178"/>
                  </a:moveTo>
                  <a:lnTo>
                    <a:pt x="1619" y="288"/>
                  </a:lnTo>
                  <a:lnTo>
                    <a:pt x="1694" y="288"/>
                  </a:lnTo>
                  <a:cubicBezTo>
                    <a:pt x="1708" y="288"/>
                    <a:pt x="1720" y="283"/>
                    <a:pt x="1729" y="272"/>
                  </a:cubicBezTo>
                  <a:cubicBezTo>
                    <a:pt x="1739" y="261"/>
                    <a:pt x="1744" y="248"/>
                    <a:pt x="1744" y="233"/>
                  </a:cubicBezTo>
                  <a:cubicBezTo>
                    <a:pt x="1744" y="218"/>
                    <a:pt x="1739" y="205"/>
                    <a:pt x="1729" y="194"/>
                  </a:cubicBezTo>
                  <a:cubicBezTo>
                    <a:pt x="1720" y="184"/>
                    <a:pt x="1708" y="178"/>
                    <a:pt x="1694" y="178"/>
                  </a:cubicBezTo>
                  <a:lnTo>
                    <a:pt x="1619" y="178"/>
                  </a:lnTo>
                  <a:close/>
                  <a:moveTo>
                    <a:pt x="2114" y="481"/>
                  </a:moveTo>
                  <a:lnTo>
                    <a:pt x="2091" y="414"/>
                  </a:lnTo>
                  <a:lnTo>
                    <a:pt x="1939" y="414"/>
                  </a:lnTo>
                  <a:lnTo>
                    <a:pt x="1916" y="481"/>
                  </a:lnTo>
                  <a:lnTo>
                    <a:pt x="1837" y="481"/>
                  </a:lnTo>
                  <a:lnTo>
                    <a:pt x="1967" y="110"/>
                  </a:lnTo>
                  <a:lnTo>
                    <a:pt x="2058" y="110"/>
                  </a:lnTo>
                  <a:lnTo>
                    <a:pt x="2188" y="481"/>
                  </a:lnTo>
                  <a:lnTo>
                    <a:pt x="2114" y="481"/>
                  </a:lnTo>
                  <a:close/>
                  <a:moveTo>
                    <a:pt x="1962" y="346"/>
                  </a:moveTo>
                  <a:lnTo>
                    <a:pt x="2067" y="346"/>
                  </a:lnTo>
                  <a:lnTo>
                    <a:pt x="2013" y="194"/>
                  </a:lnTo>
                  <a:lnTo>
                    <a:pt x="1962" y="346"/>
                  </a:lnTo>
                  <a:close/>
                  <a:moveTo>
                    <a:pt x="2387" y="488"/>
                  </a:moveTo>
                  <a:cubicBezTo>
                    <a:pt x="2331" y="488"/>
                    <a:pt x="2285" y="469"/>
                    <a:pt x="2249" y="432"/>
                  </a:cubicBezTo>
                  <a:cubicBezTo>
                    <a:pt x="2212" y="395"/>
                    <a:pt x="2194" y="350"/>
                    <a:pt x="2194" y="295"/>
                  </a:cubicBezTo>
                  <a:cubicBezTo>
                    <a:pt x="2194" y="241"/>
                    <a:pt x="2212" y="195"/>
                    <a:pt x="2249" y="158"/>
                  </a:cubicBezTo>
                  <a:cubicBezTo>
                    <a:pt x="2285" y="121"/>
                    <a:pt x="2331" y="103"/>
                    <a:pt x="2387" y="103"/>
                  </a:cubicBezTo>
                  <a:cubicBezTo>
                    <a:pt x="2420" y="103"/>
                    <a:pt x="2451" y="111"/>
                    <a:pt x="2480" y="126"/>
                  </a:cubicBezTo>
                  <a:cubicBezTo>
                    <a:pt x="2508" y="142"/>
                    <a:pt x="2530" y="163"/>
                    <a:pt x="2546" y="190"/>
                  </a:cubicBezTo>
                  <a:lnTo>
                    <a:pt x="2483" y="227"/>
                  </a:lnTo>
                  <a:cubicBezTo>
                    <a:pt x="2474" y="210"/>
                    <a:pt x="2461" y="197"/>
                    <a:pt x="2444" y="188"/>
                  </a:cubicBezTo>
                  <a:cubicBezTo>
                    <a:pt x="2427" y="178"/>
                    <a:pt x="2408" y="174"/>
                    <a:pt x="2387" y="174"/>
                  </a:cubicBezTo>
                  <a:cubicBezTo>
                    <a:pt x="2351" y="174"/>
                    <a:pt x="2322" y="185"/>
                    <a:pt x="2300" y="208"/>
                  </a:cubicBezTo>
                  <a:cubicBezTo>
                    <a:pt x="2278" y="230"/>
                    <a:pt x="2267" y="259"/>
                    <a:pt x="2267" y="295"/>
                  </a:cubicBezTo>
                  <a:cubicBezTo>
                    <a:pt x="2267" y="331"/>
                    <a:pt x="2278" y="360"/>
                    <a:pt x="2300" y="383"/>
                  </a:cubicBezTo>
                  <a:cubicBezTo>
                    <a:pt x="2322" y="405"/>
                    <a:pt x="2351" y="417"/>
                    <a:pt x="2387" y="417"/>
                  </a:cubicBezTo>
                  <a:cubicBezTo>
                    <a:pt x="2408" y="417"/>
                    <a:pt x="2427" y="412"/>
                    <a:pt x="2444" y="403"/>
                  </a:cubicBezTo>
                  <a:cubicBezTo>
                    <a:pt x="2461" y="393"/>
                    <a:pt x="2474" y="380"/>
                    <a:pt x="2483" y="364"/>
                  </a:cubicBezTo>
                  <a:lnTo>
                    <a:pt x="2546" y="401"/>
                  </a:lnTo>
                  <a:cubicBezTo>
                    <a:pt x="2530" y="428"/>
                    <a:pt x="2508" y="449"/>
                    <a:pt x="2480" y="464"/>
                  </a:cubicBezTo>
                  <a:cubicBezTo>
                    <a:pt x="2452" y="480"/>
                    <a:pt x="2421" y="488"/>
                    <a:pt x="2387" y="488"/>
                  </a:cubicBezTo>
                  <a:close/>
                  <a:moveTo>
                    <a:pt x="2591" y="110"/>
                  </a:moveTo>
                  <a:lnTo>
                    <a:pt x="2664" y="110"/>
                  </a:lnTo>
                  <a:lnTo>
                    <a:pt x="2664" y="481"/>
                  </a:lnTo>
                  <a:lnTo>
                    <a:pt x="2591" y="481"/>
                  </a:lnTo>
                  <a:lnTo>
                    <a:pt x="2591" y="110"/>
                  </a:lnTo>
                  <a:close/>
                  <a:moveTo>
                    <a:pt x="2866" y="73"/>
                  </a:moveTo>
                  <a:lnTo>
                    <a:pt x="2931" y="73"/>
                  </a:lnTo>
                  <a:lnTo>
                    <a:pt x="2990" y="0"/>
                  </a:lnTo>
                  <a:lnTo>
                    <a:pt x="2908" y="0"/>
                  </a:lnTo>
                  <a:lnTo>
                    <a:pt x="2866" y="73"/>
                  </a:lnTo>
                  <a:close/>
                  <a:moveTo>
                    <a:pt x="3044" y="432"/>
                  </a:moveTo>
                  <a:cubicBezTo>
                    <a:pt x="3007" y="469"/>
                    <a:pt x="2962" y="488"/>
                    <a:pt x="2908" y="488"/>
                  </a:cubicBezTo>
                  <a:cubicBezTo>
                    <a:pt x="2854" y="488"/>
                    <a:pt x="2809" y="469"/>
                    <a:pt x="2772" y="432"/>
                  </a:cubicBezTo>
                  <a:cubicBezTo>
                    <a:pt x="2734" y="395"/>
                    <a:pt x="2716" y="349"/>
                    <a:pt x="2716" y="295"/>
                  </a:cubicBezTo>
                  <a:cubicBezTo>
                    <a:pt x="2716" y="241"/>
                    <a:pt x="2734" y="196"/>
                    <a:pt x="2772" y="159"/>
                  </a:cubicBezTo>
                  <a:cubicBezTo>
                    <a:pt x="2809" y="121"/>
                    <a:pt x="2854" y="103"/>
                    <a:pt x="2908" y="103"/>
                  </a:cubicBezTo>
                  <a:cubicBezTo>
                    <a:pt x="2962" y="103"/>
                    <a:pt x="3007" y="121"/>
                    <a:pt x="3044" y="159"/>
                  </a:cubicBezTo>
                  <a:cubicBezTo>
                    <a:pt x="3082" y="196"/>
                    <a:pt x="3101" y="241"/>
                    <a:pt x="3101" y="295"/>
                  </a:cubicBezTo>
                  <a:cubicBezTo>
                    <a:pt x="3101" y="349"/>
                    <a:pt x="3082" y="395"/>
                    <a:pt x="3044" y="432"/>
                  </a:cubicBezTo>
                  <a:close/>
                  <a:moveTo>
                    <a:pt x="2823" y="382"/>
                  </a:moveTo>
                  <a:cubicBezTo>
                    <a:pt x="2846" y="405"/>
                    <a:pt x="2874" y="417"/>
                    <a:pt x="2908" y="417"/>
                  </a:cubicBezTo>
                  <a:cubicBezTo>
                    <a:pt x="2942" y="417"/>
                    <a:pt x="2970" y="405"/>
                    <a:pt x="2993" y="382"/>
                  </a:cubicBezTo>
                  <a:cubicBezTo>
                    <a:pt x="3016" y="360"/>
                    <a:pt x="3028" y="331"/>
                    <a:pt x="3028" y="295"/>
                  </a:cubicBezTo>
                  <a:cubicBezTo>
                    <a:pt x="3028" y="260"/>
                    <a:pt x="3016" y="231"/>
                    <a:pt x="2993" y="208"/>
                  </a:cubicBezTo>
                  <a:cubicBezTo>
                    <a:pt x="2970" y="185"/>
                    <a:pt x="2942" y="174"/>
                    <a:pt x="2908" y="174"/>
                  </a:cubicBezTo>
                  <a:cubicBezTo>
                    <a:pt x="2874" y="174"/>
                    <a:pt x="2846" y="185"/>
                    <a:pt x="2823" y="208"/>
                  </a:cubicBezTo>
                  <a:cubicBezTo>
                    <a:pt x="2800" y="231"/>
                    <a:pt x="2788" y="260"/>
                    <a:pt x="2788" y="295"/>
                  </a:cubicBezTo>
                  <a:cubicBezTo>
                    <a:pt x="2788" y="331"/>
                    <a:pt x="2800" y="360"/>
                    <a:pt x="2823" y="382"/>
                  </a:cubicBezTo>
                  <a:close/>
                  <a:moveTo>
                    <a:pt x="3366" y="110"/>
                  </a:moveTo>
                  <a:lnTo>
                    <a:pt x="3439" y="110"/>
                  </a:lnTo>
                  <a:lnTo>
                    <a:pt x="3439" y="481"/>
                  </a:lnTo>
                  <a:lnTo>
                    <a:pt x="3384" y="481"/>
                  </a:lnTo>
                  <a:lnTo>
                    <a:pt x="3225" y="254"/>
                  </a:lnTo>
                  <a:lnTo>
                    <a:pt x="3225" y="481"/>
                  </a:lnTo>
                  <a:lnTo>
                    <a:pt x="3152" y="481"/>
                  </a:lnTo>
                  <a:lnTo>
                    <a:pt x="3152" y="110"/>
                  </a:lnTo>
                  <a:lnTo>
                    <a:pt x="3207" y="110"/>
                  </a:lnTo>
                  <a:lnTo>
                    <a:pt x="3366" y="336"/>
                  </a:lnTo>
                  <a:lnTo>
                    <a:pt x="3366" y="110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31" name="Rectangle 12"/>
            <p:cNvSpPr>
              <a:spLocks noChangeArrowheads="1"/>
            </p:cNvSpPr>
            <p:nvPr/>
          </p:nvSpPr>
          <p:spPr bwMode="auto">
            <a:xfrm>
              <a:off x="3850991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32" name="Freeform 13"/>
            <p:cNvSpPr>
              <a:spLocks noEditPoints="1"/>
            </p:cNvSpPr>
            <p:nvPr/>
          </p:nvSpPr>
          <p:spPr bwMode="auto">
            <a:xfrm>
              <a:off x="4093125" y="2612887"/>
              <a:ext cx="977120" cy="152835"/>
            </a:xfrm>
            <a:custGeom>
              <a:avLst/>
              <a:gdLst>
                <a:gd name="T0" fmla="*/ 49 w 2505"/>
                <a:gd name="T1" fmla="*/ 214 h 384"/>
                <a:gd name="T2" fmla="*/ 205 w 2505"/>
                <a:gd name="T3" fmla="*/ 168 h 384"/>
                <a:gd name="T4" fmla="*/ 49 w 2505"/>
                <a:gd name="T5" fmla="*/ 54 h 384"/>
                <a:gd name="T6" fmla="*/ 218 w 2505"/>
                <a:gd name="T7" fmla="*/ 7 h 384"/>
                <a:gd name="T8" fmla="*/ 0 w 2505"/>
                <a:gd name="T9" fmla="*/ 378 h 384"/>
                <a:gd name="T10" fmla="*/ 221 w 2505"/>
                <a:gd name="T11" fmla="*/ 331 h 384"/>
                <a:gd name="T12" fmla="*/ 510 w 2505"/>
                <a:gd name="T13" fmla="*/ 7 h 384"/>
                <a:gd name="T14" fmla="*/ 320 w 2505"/>
                <a:gd name="T15" fmla="*/ 7 h 384"/>
                <a:gd name="T16" fmla="*/ 280 w 2505"/>
                <a:gd name="T17" fmla="*/ 378 h 384"/>
                <a:gd name="T18" fmla="*/ 329 w 2505"/>
                <a:gd name="T19" fmla="*/ 101 h 384"/>
                <a:gd name="T20" fmla="*/ 559 w 2505"/>
                <a:gd name="T21" fmla="*/ 378 h 384"/>
                <a:gd name="T22" fmla="*/ 510 w 2505"/>
                <a:gd name="T23" fmla="*/ 7 h 384"/>
                <a:gd name="T24" fmla="*/ 973 w 2505"/>
                <a:gd name="T25" fmla="*/ 294 h 384"/>
                <a:gd name="T26" fmla="*/ 813 w 2505"/>
                <a:gd name="T27" fmla="*/ 336 h 384"/>
                <a:gd name="T28" fmla="*/ 813 w 2505"/>
                <a:gd name="T29" fmla="*/ 48 h 384"/>
                <a:gd name="T30" fmla="*/ 973 w 2505"/>
                <a:gd name="T31" fmla="*/ 90 h 384"/>
                <a:gd name="T32" fmla="*/ 619 w 2505"/>
                <a:gd name="T33" fmla="*/ 192 h 384"/>
                <a:gd name="T34" fmla="*/ 1163 w 2505"/>
                <a:gd name="T35" fmla="*/ 384 h 384"/>
                <a:gd name="T36" fmla="*/ 1301 w 2505"/>
                <a:gd name="T37" fmla="*/ 7 h 384"/>
                <a:gd name="T38" fmla="*/ 1253 w 2505"/>
                <a:gd name="T39" fmla="*/ 251 h 384"/>
                <a:gd name="T40" fmla="*/ 1073 w 2505"/>
                <a:gd name="T41" fmla="*/ 251 h 384"/>
                <a:gd name="T42" fmla="*/ 1023 w 2505"/>
                <a:gd name="T43" fmla="*/ 7 h 384"/>
                <a:gd name="T44" fmla="*/ 1163 w 2505"/>
                <a:gd name="T45" fmla="*/ 384 h 384"/>
                <a:gd name="T46" fmla="*/ 1426 w 2505"/>
                <a:gd name="T47" fmla="*/ 214 h 384"/>
                <a:gd name="T48" fmla="*/ 1582 w 2505"/>
                <a:gd name="T49" fmla="*/ 168 h 384"/>
                <a:gd name="T50" fmla="*/ 1426 w 2505"/>
                <a:gd name="T51" fmla="*/ 54 h 384"/>
                <a:gd name="T52" fmla="*/ 1595 w 2505"/>
                <a:gd name="T53" fmla="*/ 7 h 384"/>
                <a:gd name="T54" fmla="*/ 1376 w 2505"/>
                <a:gd name="T55" fmla="*/ 378 h 384"/>
                <a:gd name="T56" fmla="*/ 1598 w 2505"/>
                <a:gd name="T57" fmla="*/ 331 h 384"/>
                <a:gd name="T58" fmla="*/ 1776 w 2505"/>
                <a:gd name="T59" fmla="*/ 384 h 384"/>
                <a:gd name="T60" fmla="*/ 1779 w 2505"/>
                <a:gd name="T61" fmla="*/ 166 h 384"/>
                <a:gd name="T62" fmla="*/ 1769 w 2505"/>
                <a:gd name="T63" fmla="*/ 48 h 384"/>
                <a:gd name="T64" fmla="*/ 1894 w 2505"/>
                <a:gd name="T65" fmla="*/ 81 h 384"/>
                <a:gd name="T66" fmla="*/ 1652 w 2505"/>
                <a:gd name="T67" fmla="*/ 105 h 384"/>
                <a:gd name="T68" fmla="*/ 1856 w 2505"/>
                <a:gd name="T69" fmla="*/ 279 h 384"/>
                <a:gd name="T70" fmla="*/ 1679 w 2505"/>
                <a:gd name="T71" fmla="*/ 269 h 384"/>
                <a:gd name="T72" fmla="*/ 1776 w 2505"/>
                <a:gd name="T73" fmla="*/ 384 h 384"/>
                <a:gd name="T74" fmla="*/ 1919 w 2505"/>
                <a:gd name="T75" fmla="*/ 7 h 384"/>
                <a:gd name="T76" fmla="*/ 2028 w 2505"/>
                <a:gd name="T77" fmla="*/ 54 h 384"/>
                <a:gd name="T78" fmla="*/ 2077 w 2505"/>
                <a:gd name="T79" fmla="*/ 378 h 384"/>
                <a:gd name="T80" fmla="*/ 2187 w 2505"/>
                <a:gd name="T81" fmla="*/ 54 h 384"/>
                <a:gd name="T82" fmla="*/ 2452 w 2505"/>
                <a:gd name="T83" fmla="*/ 378 h 384"/>
                <a:gd name="T84" fmla="*/ 2366 w 2505"/>
                <a:gd name="T85" fmla="*/ 7 h 384"/>
                <a:gd name="T86" fmla="*/ 2173 w 2505"/>
                <a:gd name="T87" fmla="*/ 378 h 384"/>
                <a:gd name="T88" fmla="*/ 2255 w 2505"/>
                <a:gd name="T89" fmla="*/ 295 h 384"/>
                <a:gd name="T90" fmla="*/ 2452 w 2505"/>
                <a:gd name="T91" fmla="*/ 378 h 384"/>
                <a:gd name="T92" fmla="*/ 2338 w 2505"/>
                <a:gd name="T93" fmla="*/ 66 h 384"/>
                <a:gd name="T94" fmla="*/ 2272 w 2505"/>
                <a:gd name="T95" fmla="*/ 2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5" h="384">
                  <a:moveTo>
                    <a:pt x="49" y="331"/>
                  </a:moveTo>
                  <a:lnTo>
                    <a:pt x="49" y="214"/>
                  </a:lnTo>
                  <a:lnTo>
                    <a:pt x="205" y="214"/>
                  </a:lnTo>
                  <a:lnTo>
                    <a:pt x="205" y="168"/>
                  </a:lnTo>
                  <a:lnTo>
                    <a:pt x="49" y="168"/>
                  </a:lnTo>
                  <a:lnTo>
                    <a:pt x="49" y="54"/>
                  </a:lnTo>
                  <a:lnTo>
                    <a:pt x="218" y="54"/>
                  </a:lnTo>
                  <a:lnTo>
                    <a:pt x="218" y="7"/>
                  </a:lnTo>
                  <a:lnTo>
                    <a:pt x="0" y="7"/>
                  </a:lnTo>
                  <a:lnTo>
                    <a:pt x="0" y="378"/>
                  </a:lnTo>
                  <a:lnTo>
                    <a:pt x="221" y="378"/>
                  </a:lnTo>
                  <a:lnTo>
                    <a:pt x="221" y="331"/>
                  </a:lnTo>
                  <a:lnTo>
                    <a:pt x="49" y="331"/>
                  </a:lnTo>
                  <a:close/>
                  <a:moveTo>
                    <a:pt x="510" y="7"/>
                  </a:moveTo>
                  <a:lnTo>
                    <a:pt x="510" y="283"/>
                  </a:lnTo>
                  <a:lnTo>
                    <a:pt x="320" y="7"/>
                  </a:lnTo>
                  <a:lnTo>
                    <a:pt x="280" y="7"/>
                  </a:lnTo>
                  <a:lnTo>
                    <a:pt x="280" y="378"/>
                  </a:lnTo>
                  <a:lnTo>
                    <a:pt x="329" y="378"/>
                  </a:lnTo>
                  <a:lnTo>
                    <a:pt x="329" y="101"/>
                  </a:lnTo>
                  <a:lnTo>
                    <a:pt x="520" y="378"/>
                  </a:lnTo>
                  <a:lnTo>
                    <a:pt x="559" y="378"/>
                  </a:lnTo>
                  <a:lnTo>
                    <a:pt x="559" y="7"/>
                  </a:lnTo>
                  <a:lnTo>
                    <a:pt x="510" y="7"/>
                  </a:lnTo>
                  <a:close/>
                  <a:moveTo>
                    <a:pt x="813" y="384"/>
                  </a:moveTo>
                  <a:cubicBezTo>
                    <a:pt x="882" y="384"/>
                    <a:pt x="942" y="348"/>
                    <a:pt x="973" y="294"/>
                  </a:cubicBezTo>
                  <a:lnTo>
                    <a:pt x="930" y="270"/>
                  </a:lnTo>
                  <a:cubicBezTo>
                    <a:pt x="909" y="310"/>
                    <a:pt x="864" y="336"/>
                    <a:pt x="813" y="336"/>
                  </a:cubicBezTo>
                  <a:cubicBezTo>
                    <a:pt x="726" y="336"/>
                    <a:pt x="668" y="273"/>
                    <a:pt x="668" y="192"/>
                  </a:cubicBezTo>
                  <a:cubicBezTo>
                    <a:pt x="668" y="111"/>
                    <a:pt x="726" y="48"/>
                    <a:pt x="813" y="48"/>
                  </a:cubicBezTo>
                  <a:cubicBezTo>
                    <a:pt x="864" y="48"/>
                    <a:pt x="909" y="74"/>
                    <a:pt x="930" y="115"/>
                  </a:cubicBezTo>
                  <a:lnTo>
                    <a:pt x="973" y="90"/>
                  </a:lnTo>
                  <a:cubicBezTo>
                    <a:pt x="941" y="36"/>
                    <a:pt x="881" y="0"/>
                    <a:pt x="813" y="0"/>
                  </a:cubicBezTo>
                  <a:cubicBezTo>
                    <a:pt x="700" y="0"/>
                    <a:pt x="619" y="85"/>
                    <a:pt x="619" y="192"/>
                  </a:cubicBezTo>
                  <a:cubicBezTo>
                    <a:pt x="619" y="299"/>
                    <a:pt x="700" y="384"/>
                    <a:pt x="813" y="384"/>
                  </a:cubicBezTo>
                  <a:close/>
                  <a:moveTo>
                    <a:pt x="1163" y="384"/>
                  </a:moveTo>
                  <a:cubicBezTo>
                    <a:pt x="1244" y="384"/>
                    <a:pt x="1301" y="334"/>
                    <a:pt x="1301" y="253"/>
                  </a:cubicBezTo>
                  <a:lnTo>
                    <a:pt x="1301" y="7"/>
                  </a:lnTo>
                  <a:lnTo>
                    <a:pt x="1253" y="7"/>
                  </a:lnTo>
                  <a:lnTo>
                    <a:pt x="1253" y="251"/>
                  </a:lnTo>
                  <a:cubicBezTo>
                    <a:pt x="1253" y="302"/>
                    <a:pt x="1222" y="336"/>
                    <a:pt x="1163" y="336"/>
                  </a:cubicBezTo>
                  <a:cubicBezTo>
                    <a:pt x="1103" y="336"/>
                    <a:pt x="1073" y="302"/>
                    <a:pt x="1073" y="251"/>
                  </a:cubicBezTo>
                  <a:lnTo>
                    <a:pt x="1073" y="7"/>
                  </a:lnTo>
                  <a:lnTo>
                    <a:pt x="1023" y="7"/>
                  </a:lnTo>
                  <a:lnTo>
                    <a:pt x="1023" y="253"/>
                  </a:lnTo>
                  <a:cubicBezTo>
                    <a:pt x="1023" y="334"/>
                    <a:pt x="1082" y="384"/>
                    <a:pt x="1163" y="384"/>
                  </a:cubicBezTo>
                  <a:close/>
                  <a:moveTo>
                    <a:pt x="1426" y="331"/>
                  </a:moveTo>
                  <a:lnTo>
                    <a:pt x="1426" y="214"/>
                  </a:lnTo>
                  <a:lnTo>
                    <a:pt x="1582" y="214"/>
                  </a:lnTo>
                  <a:lnTo>
                    <a:pt x="1582" y="168"/>
                  </a:lnTo>
                  <a:lnTo>
                    <a:pt x="1426" y="168"/>
                  </a:lnTo>
                  <a:lnTo>
                    <a:pt x="1426" y="54"/>
                  </a:lnTo>
                  <a:lnTo>
                    <a:pt x="1595" y="54"/>
                  </a:lnTo>
                  <a:lnTo>
                    <a:pt x="1595" y="7"/>
                  </a:lnTo>
                  <a:lnTo>
                    <a:pt x="1376" y="7"/>
                  </a:lnTo>
                  <a:lnTo>
                    <a:pt x="1376" y="378"/>
                  </a:lnTo>
                  <a:lnTo>
                    <a:pt x="1598" y="378"/>
                  </a:lnTo>
                  <a:lnTo>
                    <a:pt x="1598" y="331"/>
                  </a:lnTo>
                  <a:lnTo>
                    <a:pt x="1426" y="331"/>
                  </a:lnTo>
                  <a:close/>
                  <a:moveTo>
                    <a:pt x="1776" y="384"/>
                  </a:moveTo>
                  <a:cubicBezTo>
                    <a:pt x="1852" y="384"/>
                    <a:pt x="1905" y="343"/>
                    <a:pt x="1905" y="278"/>
                  </a:cubicBezTo>
                  <a:cubicBezTo>
                    <a:pt x="1905" y="207"/>
                    <a:pt x="1844" y="188"/>
                    <a:pt x="1779" y="166"/>
                  </a:cubicBezTo>
                  <a:cubicBezTo>
                    <a:pt x="1727" y="150"/>
                    <a:pt x="1701" y="137"/>
                    <a:pt x="1701" y="103"/>
                  </a:cubicBezTo>
                  <a:cubicBezTo>
                    <a:pt x="1701" y="69"/>
                    <a:pt x="1729" y="48"/>
                    <a:pt x="1769" y="48"/>
                  </a:cubicBezTo>
                  <a:cubicBezTo>
                    <a:pt x="1813" y="48"/>
                    <a:pt x="1839" y="73"/>
                    <a:pt x="1853" y="105"/>
                  </a:cubicBezTo>
                  <a:lnTo>
                    <a:pt x="1894" y="81"/>
                  </a:lnTo>
                  <a:cubicBezTo>
                    <a:pt x="1873" y="35"/>
                    <a:pt x="1829" y="0"/>
                    <a:pt x="1769" y="0"/>
                  </a:cubicBezTo>
                  <a:cubicBezTo>
                    <a:pt x="1707" y="0"/>
                    <a:pt x="1652" y="38"/>
                    <a:pt x="1652" y="105"/>
                  </a:cubicBezTo>
                  <a:cubicBezTo>
                    <a:pt x="1652" y="174"/>
                    <a:pt x="1709" y="192"/>
                    <a:pt x="1769" y="211"/>
                  </a:cubicBezTo>
                  <a:cubicBezTo>
                    <a:pt x="1823" y="228"/>
                    <a:pt x="1856" y="241"/>
                    <a:pt x="1856" y="279"/>
                  </a:cubicBezTo>
                  <a:cubicBezTo>
                    <a:pt x="1856" y="313"/>
                    <a:pt x="1830" y="336"/>
                    <a:pt x="1778" y="336"/>
                  </a:cubicBezTo>
                  <a:cubicBezTo>
                    <a:pt x="1724" y="336"/>
                    <a:pt x="1692" y="310"/>
                    <a:pt x="1679" y="269"/>
                  </a:cubicBezTo>
                  <a:lnTo>
                    <a:pt x="1636" y="293"/>
                  </a:lnTo>
                  <a:cubicBezTo>
                    <a:pt x="1656" y="349"/>
                    <a:pt x="1706" y="384"/>
                    <a:pt x="1776" y="384"/>
                  </a:cubicBezTo>
                  <a:close/>
                  <a:moveTo>
                    <a:pt x="2187" y="7"/>
                  </a:moveTo>
                  <a:lnTo>
                    <a:pt x="1919" y="7"/>
                  </a:lnTo>
                  <a:lnTo>
                    <a:pt x="1919" y="54"/>
                  </a:lnTo>
                  <a:lnTo>
                    <a:pt x="2028" y="54"/>
                  </a:lnTo>
                  <a:lnTo>
                    <a:pt x="2028" y="378"/>
                  </a:lnTo>
                  <a:lnTo>
                    <a:pt x="2077" y="378"/>
                  </a:lnTo>
                  <a:lnTo>
                    <a:pt x="2077" y="54"/>
                  </a:lnTo>
                  <a:lnTo>
                    <a:pt x="2187" y="54"/>
                  </a:lnTo>
                  <a:lnTo>
                    <a:pt x="2187" y="7"/>
                  </a:lnTo>
                  <a:close/>
                  <a:moveTo>
                    <a:pt x="2452" y="378"/>
                  </a:moveTo>
                  <a:lnTo>
                    <a:pt x="2505" y="378"/>
                  </a:lnTo>
                  <a:lnTo>
                    <a:pt x="2366" y="7"/>
                  </a:lnTo>
                  <a:lnTo>
                    <a:pt x="2311" y="7"/>
                  </a:lnTo>
                  <a:lnTo>
                    <a:pt x="2173" y="378"/>
                  </a:lnTo>
                  <a:lnTo>
                    <a:pt x="2225" y="378"/>
                  </a:lnTo>
                  <a:lnTo>
                    <a:pt x="2255" y="295"/>
                  </a:lnTo>
                  <a:lnTo>
                    <a:pt x="2422" y="295"/>
                  </a:lnTo>
                  <a:lnTo>
                    <a:pt x="2452" y="378"/>
                  </a:lnTo>
                  <a:close/>
                  <a:moveTo>
                    <a:pt x="2272" y="248"/>
                  </a:moveTo>
                  <a:lnTo>
                    <a:pt x="2338" y="66"/>
                  </a:lnTo>
                  <a:lnTo>
                    <a:pt x="2405" y="248"/>
                  </a:lnTo>
                  <a:lnTo>
                    <a:pt x="2272" y="24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33" name="Rectangle 14"/>
            <p:cNvSpPr>
              <a:spLocks noChangeArrowheads="1"/>
            </p:cNvSpPr>
            <p:nvPr/>
          </p:nvSpPr>
          <p:spPr bwMode="auto">
            <a:xfrm>
              <a:off x="5307733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34" name="Freeform 15"/>
            <p:cNvSpPr>
              <a:spLocks noEditPoints="1"/>
            </p:cNvSpPr>
            <p:nvPr/>
          </p:nvSpPr>
          <p:spPr bwMode="auto">
            <a:xfrm>
              <a:off x="5549866" y="2612887"/>
              <a:ext cx="1214101" cy="152835"/>
            </a:xfrm>
            <a:custGeom>
              <a:avLst/>
              <a:gdLst>
                <a:gd name="T0" fmla="*/ 274 w 3115"/>
                <a:gd name="T1" fmla="*/ 378 h 384"/>
                <a:gd name="T2" fmla="*/ 264 w 3115"/>
                <a:gd name="T3" fmla="*/ 122 h 384"/>
                <a:gd name="T4" fmla="*/ 0 w 3115"/>
                <a:gd name="T5" fmla="*/ 7 h 384"/>
                <a:gd name="T6" fmla="*/ 49 w 3115"/>
                <a:gd name="T7" fmla="*/ 378 h 384"/>
                <a:gd name="T8" fmla="*/ 137 w 3115"/>
                <a:gd name="T9" fmla="*/ 236 h 384"/>
                <a:gd name="T10" fmla="*/ 49 w 3115"/>
                <a:gd name="T11" fmla="*/ 53 h 384"/>
                <a:gd name="T12" fmla="*/ 214 w 3115"/>
                <a:gd name="T13" fmla="*/ 122 h 384"/>
                <a:gd name="T14" fmla="*/ 49 w 3115"/>
                <a:gd name="T15" fmla="*/ 191 h 384"/>
                <a:gd name="T16" fmla="*/ 373 w 3115"/>
                <a:gd name="T17" fmla="*/ 331 h 384"/>
                <a:gd name="T18" fmla="*/ 529 w 3115"/>
                <a:gd name="T19" fmla="*/ 214 h 384"/>
                <a:gd name="T20" fmla="*/ 373 w 3115"/>
                <a:gd name="T21" fmla="*/ 168 h 384"/>
                <a:gd name="T22" fmla="*/ 542 w 3115"/>
                <a:gd name="T23" fmla="*/ 54 h 384"/>
                <a:gd name="T24" fmla="*/ 323 w 3115"/>
                <a:gd name="T25" fmla="*/ 7 h 384"/>
                <a:gd name="T26" fmla="*/ 545 w 3115"/>
                <a:gd name="T27" fmla="*/ 378 h 384"/>
                <a:gd name="T28" fmla="*/ 373 w 3115"/>
                <a:gd name="T29" fmla="*/ 331 h 384"/>
                <a:gd name="T30" fmla="*/ 852 w 3115"/>
                <a:gd name="T31" fmla="*/ 278 h 384"/>
                <a:gd name="T32" fmla="*/ 648 w 3115"/>
                <a:gd name="T33" fmla="*/ 103 h 384"/>
                <a:gd name="T34" fmla="*/ 800 w 3115"/>
                <a:gd name="T35" fmla="*/ 105 h 384"/>
                <a:gd name="T36" fmla="*/ 716 w 3115"/>
                <a:gd name="T37" fmla="*/ 0 h 384"/>
                <a:gd name="T38" fmla="*/ 716 w 3115"/>
                <a:gd name="T39" fmla="*/ 211 h 384"/>
                <a:gd name="T40" fmla="*/ 725 w 3115"/>
                <a:gd name="T41" fmla="*/ 336 h 384"/>
                <a:gd name="T42" fmla="*/ 583 w 3115"/>
                <a:gd name="T43" fmla="*/ 293 h 384"/>
                <a:gd name="T44" fmla="*/ 1044 w 3115"/>
                <a:gd name="T45" fmla="*/ 384 h 384"/>
                <a:gd name="T46" fmla="*/ 1183 w 3115"/>
                <a:gd name="T47" fmla="*/ 7 h 384"/>
                <a:gd name="T48" fmla="*/ 1134 w 3115"/>
                <a:gd name="T49" fmla="*/ 251 h 384"/>
                <a:gd name="T50" fmla="*/ 954 w 3115"/>
                <a:gd name="T51" fmla="*/ 251 h 384"/>
                <a:gd name="T52" fmla="*/ 905 w 3115"/>
                <a:gd name="T53" fmla="*/ 7 h 384"/>
                <a:gd name="T54" fmla="*/ 1044 w 3115"/>
                <a:gd name="T55" fmla="*/ 384 h 384"/>
                <a:gd name="T56" fmla="*/ 1307 w 3115"/>
                <a:gd name="T57" fmla="*/ 7 h 384"/>
                <a:gd name="T58" fmla="*/ 1258 w 3115"/>
                <a:gd name="T59" fmla="*/ 378 h 384"/>
                <a:gd name="T60" fmla="*/ 1467 w 3115"/>
                <a:gd name="T61" fmla="*/ 331 h 384"/>
                <a:gd name="T62" fmla="*/ 1716 w 3115"/>
                <a:gd name="T63" fmla="*/ 7 h 384"/>
                <a:gd name="T64" fmla="*/ 1448 w 3115"/>
                <a:gd name="T65" fmla="*/ 54 h 384"/>
                <a:gd name="T66" fmla="*/ 1557 w 3115"/>
                <a:gd name="T67" fmla="*/ 378 h 384"/>
                <a:gd name="T68" fmla="*/ 1606 w 3115"/>
                <a:gd name="T69" fmla="*/ 54 h 384"/>
                <a:gd name="T70" fmla="*/ 1716 w 3115"/>
                <a:gd name="T71" fmla="*/ 7 h 384"/>
                <a:gd name="T72" fmla="*/ 2034 w 3115"/>
                <a:gd name="T73" fmla="*/ 378 h 384"/>
                <a:gd name="T74" fmla="*/ 1840 w 3115"/>
                <a:gd name="T75" fmla="*/ 7 h 384"/>
                <a:gd name="T76" fmla="*/ 1754 w 3115"/>
                <a:gd name="T77" fmla="*/ 378 h 384"/>
                <a:gd name="T78" fmla="*/ 1951 w 3115"/>
                <a:gd name="T79" fmla="*/ 295 h 384"/>
                <a:gd name="T80" fmla="*/ 1801 w 3115"/>
                <a:gd name="T81" fmla="*/ 248 h 384"/>
                <a:gd name="T82" fmla="*/ 1934 w 3115"/>
                <a:gd name="T83" fmla="*/ 248 h 384"/>
                <a:gd name="T84" fmla="*/ 2222 w 3115"/>
                <a:gd name="T85" fmla="*/ 7 h 384"/>
                <a:gd name="T86" fmla="*/ 2078 w 3115"/>
                <a:gd name="T87" fmla="*/ 378 h 384"/>
                <a:gd name="T88" fmla="*/ 2398 w 3115"/>
                <a:gd name="T89" fmla="*/ 192 h 384"/>
                <a:gd name="T90" fmla="*/ 2222 w 3115"/>
                <a:gd name="T91" fmla="*/ 331 h 384"/>
                <a:gd name="T92" fmla="*/ 2127 w 3115"/>
                <a:gd name="T93" fmla="*/ 54 h 384"/>
                <a:gd name="T94" fmla="*/ 2351 w 3115"/>
                <a:gd name="T95" fmla="*/ 192 h 384"/>
                <a:gd name="T96" fmla="*/ 2630 w 3115"/>
                <a:gd name="T97" fmla="*/ 384 h 384"/>
                <a:gd name="T98" fmla="*/ 2630 w 3115"/>
                <a:gd name="T99" fmla="*/ 0 h 384"/>
                <a:gd name="T100" fmla="*/ 2630 w 3115"/>
                <a:gd name="T101" fmla="*/ 384 h 384"/>
                <a:gd name="T102" fmla="*/ 2487 w 3115"/>
                <a:gd name="T103" fmla="*/ 192 h 384"/>
                <a:gd name="T104" fmla="*/ 2772 w 3115"/>
                <a:gd name="T105" fmla="*/ 192 h 384"/>
                <a:gd name="T106" fmla="*/ 2987 w 3115"/>
                <a:gd name="T107" fmla="*/ 384 h 384"/>
                <a:gd name="T108" fmla="*/ 2990 w 3115"/>
                <a:gd name="T109" fmla="*/ 166 h 384"/>
                <a:gd name="T110" fmla="*/ 2979 w 3115"/>
                <a:gd name="T111" fmla="*/ 48 h 384"/>
                <a:gd name="T112" fmla="*/ 3105 w 3115"/>
                <a:gd name="T113" fmla="*/ 81 h 384"/>
                <a:gd name="T114" fmla="*/ 2863 w 3115"/>
                <a:gd name="T115" fmla="*/ 105 h 384"/>
                <a:gd name="T116" fmla="*/ 3067 w 3115"/>
                <a:gd name="T117" fmla="*/ 279 h 384"/>
                <a:gd name="T118" fmla="*/ 2889 w 3115"/>
                <a:gd name="T119" fmla="*/ 269 h 384"/>
                <a:gd name="T120" fmla="*/ 2987 w 3115"/>
                <a:gd name="T12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5" h="384">
                  <a:moveTo>
                    <a:pt x="220" y="378"/>
                  </a:moveTo>
                  <a:lnTo>
                    <a:pt x="274" y="378"/>
                  </a:lnTo>
                  <a:lnTo>
                    <a:pt x="187" y="229"/>
                  </a:lnTo>
                  <a:cubicBezTo>
                    <a:pt x="231" y="214"/>
                    <a:pt x="264" y="171"/>
                    <a:pt x="264" y="122"/>
                  </a:cubicBezTo>
                  <a:cubicBezTo>
                    <a:pt x="264" y="59"/>
                    <a:pt x="212" y="7"/>
                    <a:pt x="148" y="7"/>
                  </a:cubicBezTo>
                  <a:lnTo>
                    <a:pt x="0" y="7"/>
                  </a:lnTo>
                  <a:lnTo>
                    <a:pt x="0" y="378"/>
                  </a:lnTo>
                  <a:lnTo>
                    <a:pt x="49" y="378"/>
                  </a:lnTo>
                  <a:lnTo>
                    <a:pt x="49" y="236"/>
                  </a:lnTo>
                  <a:lnTo>
                    <a:pt x="137" y="236"/>
                  </a:lnTo>
                  <a:lnTo>
                    <a:pt x="220" y="378"/>
                  </a:lnTo>
                  <a:close/>
                  <a:moveTo>
                    <a:pt x="49" y="53"/>
                  </a:moveTo>
                  <a:lnTo>
                    <a:pt x="148" y="53"/>
                  </a:lnTo>
                  <a:cubicBezTo>
                    <a:pt x="185" y="53"/>
                    <a:pt x="214" y="84"/>
                    <a:pt x="214" y="122"/>
                  </a:cubicBezTo>
                  <a:cubicBezTo>
                    <a:pt x="214" y="160"/>
                    <a:pt x="185" y="191"/>
                    <a:pt x="148" y="191"/>
                  </a:cubicBezTo>
                  <a:lnTo>
                    <a:pt x="49" y="191"/>
                  </a:lnTo>
                  <a:lnTo>
                    <a:pt x="49" y="53"/>
                  </a:lnTo>
                  <a:close/>
                  <a:moveTo>
                    <a:pt x="373" y="331"/>
                  </a:moveTo>
                  <a:lnTo>
                    <a:pt x="373" y="214"/>
                  </a:lnTo>
                  <a:lnTo>
                    <a:pt x="529" y="214"/>
                  </a:lnTo>
                  <a:lnTo>
                    <a:pt x="529" y="168"/>
                  </a:lnTo>
                  <a:lnTo>
                    <a:pt x="373" y="168"/>
                  </a:lnTo>
                  <a:lnTo>
                    <a:pt x="373" y="54"/>
                  </a:lnTo>
                  <a:lnTo>
                    <a:pt x="542" y="54"/>
                  </a:lnTo>
                  <a:lnTo>
                    <a:pt x="542" y="7"/>
                  </a:lnTo>
                  <a:lnTo>
                    <a:pt x="323" y="7"/>
                  </a:lnTo>
                  <a:lnTo>
                    <a:pt x="323" y="378"/>
                  </a:lnTo>
                  <a:lnTo>
                    <a:pt x="545" y="378"/>
                  </a:lnTo>
                  <a:lnTo>
                    <a:pt x="545" y="331"/>
                  </a:lnTo>
                  <a:lnTo>
                    <a:pt x="373" y="331"/>
                  </a:lnTo>
                  <a:close/>
                  <a:moveTo>
                    <a:pt x="723" y="384"/>
                  </a:moveTo>
                  <a:cubicBezTo>
                    <a:pt x="799" y="384"/>
                    <a:pt x="852" y="343"/>
                    <a:pt x="852" y="278"/>
                  </a:cubicBezTo>
                  <a:cubicBezTo>
                    <a:pt x="852" y="207"/>
                    <a:pt x="791" y="188"/>
                    <a:pt x="726" y="166"/>
                  </a:cubicBezTo>
                  <a:cubicBezTo>
                    <a:pt x="674" y="150"/>
                    <a:pt x="648" y="137"/>
                    <a:pt x="648" y="103"/>
                  </a:cubicBezTo>
                  <a:cubicBezTo>
                    <a:pt x="648" y="69"/>
                    <a:pt x="676" y="48"/>
                    <a:pt x="716" y="48"/>
                  </a:cubicBezTo>
                  <a:cubicBezTo>
                    <a:pt x="761" y="48"/>
                    <a:pt x="786" y="73"/>
                    <a:pt x="800" y="105"/>
                  </a:cubicBezTo>
                  <a:lnTo>
                    <a:pt x="841" y="81"/>
                  </a:lnTo>
                  <a:cubicBezTo>
                    <a:pt x="820" y="35"/>
                    <a:pt x="776" y="0"/>
                    <a:pt x="716" y="0"/>
                  </a:cubicBezTo>
                  <a:cubicBezTo>
                    <a:pt x="654" y="0"/>
                    <a:pt x="599" y="38"/>
                    <a:pt x="599" y="105"/>
                  </a:cubicBezTo>
                  <a:cubicBezTo>
                    <a:pt x="599" y="174"/>
                    <a:pt x="656" y="192"/>
                    <a:pt x="716" y="211"/>
                  </a:cubicBezTo>
                  <a:cubicBezTo>
                    <a:pt x="770" y="228"/>
                    <a:pt x="803" y="241"/>
                    <a:pt x="803" y="279"/>
                  </a:cubicBezTo>
                  <a:cubicBezTo>
                    <a:pt x="803" y="313"/>
                    <a:pt x="777" y="336"/>
                    <a:pt x="725" y="336"/>
                  </a:cubicBezTo>
                  <a:cubicBezTo>
                    <a:pt x="671" y="336"/>
                    <a:pt x="639" y="310"/>
                    <a:pt x="626" y="269"/>
                  </a:cubicBezTo>
                  <a:lnTo>
                    <a:pt x="583" y="293"/>
                  </a:lnTo>
                  <a:cubicBezTo>
                    <a:pt x="603" y="349"/>
                    <a:pt x="653" y="384"/>
                    <a:pt x="723" y="384"/>
                  </a:cubicBezTo>
                  <a:close/>
                  <a:moveTo>
                    <a:pt x="1044" y="384"/>
                  </a:moveTo>
                  <a:cubicBezTo>
                    <a:pt x="1125" y="384"/>
                    <a:pt x="1183" y="334"/>
                    <a:pt x="1183" y="253"/>
                  </a:cubicBezTo>
                  <a:lnTo>
                    <a:pt x="1183" y="7"/>
                  </a:lnTo>
                  <a:lnTo>
                    <a:pt x="1134" y="7"/>
                  </a:lnTo>
                  <a:lnTo>
                    <a:pt x="1134" y="251"/>
                  </a:lnTo>
                  <a:cubicBezTo>
                    <a:pt x="1134" y="302"/>
                    <a:pt x="1103" y="336"/>
                    <a:pt x="1044" y="336"/>
                  </a:cubicBezTo>
                  <a:cubicBezTo>
                    <a:pt x="985" y="336"/>
                    <a:pt x="954" y="302"/>
                    <a:pt x="954" y="251"/>
                  </a:cubicBezTo>
                  <a:lnTo>
                    <a:pt x="954" y="7"/>
                  </a:lnTo>
                  <a:lnTo>
                    <a:pt x="905" y="7"/>
                  </a:lnTo>
                  <a:lnTo>
                    <a:pt x="905" y="253"/>
                  </a:lnTo>
                  <a:cubicBezTo>
                    <a:pt x="905" y="334"/>
                    <a:pt x="963" y="384"/>
                    <a:pt x="1044" y="384"/>
                  </a:cubicBezTo>
                  <a:close/>
                  <a:moveTo>
                    <a:pt x="1307" y="331"/>
                  </a:moveTo>
                  <a:lnTo>
                    <a:pt x="1307" y="7"/>
                  </a:lnTo>
                  <a:lnTo>
                    <a:pt x="1258" y="7"/>
                  </a:lnTo>
                  <a:lnTo>
                    <a:pt x="1258" y="378"/>
                  </a:lnTo>
                  <a:lnTo>
                    <a:pt x="1467" y="378"/>
                  </a:lnTo>
                  <a:lnTo>
                    <a:pt x="1467" y="331"/>
                  </a:lnTo>
                  <a:lnTo>
                    <a:pt x="1307" y="331"/>
                  </a:lnTo>
                  <a:close/>
                  <a:moveTo>
                    <a:pt x="1716" y="7"/>
                  </a:moveTo>
                  <a:lnTo>
                    <a:pt x="1448" y="7"/>
                  </a:lnTo>
                  <a:lnTo>
                    <a:pt x="1448" y="54"/>
                  </a:lnTo>
                  <a:lnTo>
                    <a:pt x="1557" y="54"/>
                  </a:lnTo>
                  <a:lnTo>
                    <a:pt x="1557" y="378"/>
                  </a:lnTo>
                  <a:lnTo>
                    <a:pt x="1606" y="378"/>
                  </a:lnTo>
                  <a:lnTo>
                    <a:pt x="1606" y="54"/>
                  </a:lnTo>
                  <a:lnTo>
                    <a:pt x="1716" y="54"/>
                  </a:lnTo>
                  <a:lnTo>
                    <a:pt x="1716" y="7"/>
                  </a:lnTo>
                  <a:close/>
                  <a:moveTo>
                    <a:pt x="1981" y="378"/>
                  </a:moveTo>
                  <a:lnTo>
                    <a:pt x="2034" y="378"/>
                  </a:lnTo>
                  <a:lnTo>
                    <a:pt x="1896" y="7"/>
                  </a:lnTo>
                  <a:lnTo>
                    <a:pt x="1840" y="7"/>
                  </a:lnTo>
                  <a:lnTo>
                    <a:pt x="1702" y="378"/>
                  </a:lnTo>
                  <a:lnTo>
                    <a:pt x="1754" y="378"/>
                  </a:lnTo>
                  <a:lnTo>
                    <a:pt x="1784" y="295"/>
                  </a:lnTo>
                  <a:lnTo>
                    <a:pt x="1951" y="295"/>
                  </a:lnTo>
                  <a:lnTo>
                    <a:pt x="1981" y="378"/>
                  </a:lnTo>
                  <a:close/>
                  <a:moveTo>
                    <a:pt x="1801" y="248"/>
                  </a:moveTo>
                  <a:lnTo>
                    <a:pt x="1868" y="66"/>
                  </a:lnTo>
                  <a:lnTo>
                    <a:pt x="1934" y="248"/>
                  </a:lnTo>
                  <a:lnTo>
                    <a:pt x="1801" y="248"/>
                  </a:lnTo>
                  <a:close/>
                  <a:moveTo>
                    <a:pt x="2222" y="7"/>
                  </a:moveTo>
                  <a:lnTo>
                    <a:pt x="2078" y="7"/>
                  </a:lnTo>
                  <a:lnTo>
                    <a:pt x="2078" y="378"/>
                  </a:lnTo>
                  <a:lnTo>
                    <a:pt x="2222" y="378"/>
                  </a:lnTo>
                  <a:cubicBezTo>
                    <a:pt x="2324" y="378"/>
                    <a:pt x="2398" y="295"/>
                    <a:pt x="2398" y="192"/>
                  </a:cubicBezTo>
                  <a:cubicBezTo>
                    <a:pt x="2398" y="90"/>
                    <a:pt x="2324" y="7"/>
                    <a:pt x="2222" y="7"/>
                  </a:cubicBezTo>
                  <a:close/>
                  <a:moveTo>
                    <a:pt x="2222" y="331"/>
                  </a:moveTo>
                  <a:lnTo>
                    <a:pt x="2127" y="331"/>
                  </a:lnTo>
                  <a:lnTo>
                    <a:pt x="2127" y="54"/>
                  </a:lnTo>
                  <a:lnTo>
                    <a:pt x="2222" y="54"/>
                  </a:lnTo>
                  <a:cubicBezTo>
                    <a:pt x="2298" y="54"/>
                    <a:pt x="2351" y="114"/>
                    <a:pt x="2351" y="192"/>
                  </a:cubicBezTo>
                  <a:cubicBezTo>
                    <a:pt x="2351" y="271"/>
                    <a:pt x="2298" y="331"/>
                    <a:pt x="2222" y="331"/>
                  </a:cubicBezTo>
                  <a:close/>
                  <a:moveTo>
                    <a:pt x="2630" y="384"/>
                  </a:moveTo>
                  <a:cubicBezTo>
                    <a:pt x="2737" y="384"/>
                    <a:pt x="2822" y="299"/>
                    <a:pt x="2822" y="192"/>
                  </a:cubicBezTo>
                  <a:cubicBezTo>
                    <a:pt x="2822" y="85"/>
                    <a:pt x="2737" y="0"/>
                    <a:pt x="2630" y="0"/>
                  </a:cubicBezTo>
                  <a:cubicBezTo>
                    <a:pt x="2522" y="0"/>
                    <a:pt x="2438" y="85"/>
                    <a:pt x="2438" y="192"/>
                  </a:cubicBezTo>
                  <a:cubicBezTo>
                    <a:pt x="2438" y="299"/>
                    <a:pt x="2522" y="384"/>
                    <a:pt x="2630" y="384"/>
                  </a:cubicBezTo>
                  <a:close/>
                  <a:moveTo>
                    <a:pt x="2630" y="336"/>
                  </a:moveTo>
                  <a:cubicBezTo>
                    <a:pt x="2549" y="336"/>
                    <a:pt x="2487" y="273"/>
                    <a:pt x="2487" y="192"/>
                  </a:cubicBezTo>
                  <a:cubicBezTo>
                    <a:pt x="2487" y="111"/>
                    <a:pt x="2549" y="48"/>
                    <a:pt x="2630" y="48"/>
                  </a:cubicBezTo>
                  <a:cubicBezTo>
                    <a:pt x="2710" y="48"/>
                    <a:pt x="2772" y="111"/>
                    <a:pt x="2772" y="192"/>
                  </a:cubicBezTo>
                  <a:cubicBezTo>
                    <a:pt x="2772" y="273"/>
                    <a:pt x="2710" y="336"/>
                    <a:pt x="2630" y="336"/>
                  </a:cubicBezTo>
                  <a:close/>
                  <a:moveTo>
                    <a:pt x="2987" y="384"/>
                  </a:moveTo>
                  <a:cubicBezTo>
                    <a:pt x="3063" y="384"/>
                    <a:pt x="3115" y="343"/>
                    <a:pt x="3115" y="278"/>
                  </a:cubicBezTo>
                  <a:cubicBezTo>
                    <a:pt x="3115" y="207"/>
                    <a:pt x="3054" y="188"/>
                    <a:pt x="2990" y="166"/>
                  </a:cubicBezTo>
                  <a:cubicBezTo>
                    <a:pt x="2938" y="150"/>
                    <a:pt x="2912" y="137"/>
                    <a:pt x="2912" y="103"/>
                  </a:cubicBezTo>
                  <a:cubicBezTo>
                    <a:pt x="2912" y="69"/>
                    <a:pt x="2940" y="48"/>
                    <a:pt x="2979" y="48"/>
                  </a:cubicBezTo>
                  <a:cubicBezTo>
                    <a:pt x="3024" y="48"/>
                    <a:pt x="3050" y="73"/>
                    <a:pt x="3063" y="105"/>
                  </a:cubicBezTo>
                  <a:lnTo>
                    <a:pt x="3105" y="81"/>
                  </a:lnTo>
                  <a:cubicBezTo>
                    <a:pt x="3084" y="35"/>
                    <a:pt x="3040" y="0"/>
                    <a:pt x="2979" y="0"/>
                  </a:cubicBezTo>
                  <a:cubicBezTo>
                    <a:pt x="2917" y="0"/>
                    <a:pt x="2863" y="38"/>
                    <a:pt x="2863" y="105"/>
                  </a:cubicBezTo>
                  <a:cubicBezTo>
                    <a:pt x="2863" y="174"/>
                    <a:pt x="2920" y="192"/>
                    <a:pt x="2979" y="211"/>
                  </a:cubicBezTo>
                  <a:cubicBezTo>
                    <a:pt x="3034" y="228"/>
                    <a:pt x="3067" y="241"/>
                    <a:pt x="3067" y="279"/>
                  </a:cubicBezTo>
                  <a:cubicBezTo>
                    <a:pt x="3067" y="313"/>
                    <a:pt x="3041" y="336"/>
                    <a:pt x="2988" y="336"/>
                  </a:cubicBezTo>
                  <a:cubicBezTo>
                    <a:pt x="2934" y="336"/>
                    <a:pt x="2903" y="310"/>
                    <a:pt x="2889" y="269"/>
                  </a:cubicBezTo>
                  <a:lnTo>
                    <a:pt x="2847" y="293"/>
                  </a:lnTo>
                  <a:cubicBezTo>
                    <a:pt x="2867" y="349"/>
                    <a:pt x="2917" y="384"/>
                    <a:pt x="2987" y="38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40" name="Rectángulo 39"/>
          <p:cNvSpPr/>
          <p:nvPr/>
        </p:nvSpPr>
        <p:spPr>
          <a:xfrm>
            <a:off x="3946526" y="2220680"/>
            <a:ext cx="5206352" cy="149419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3600"/>
              </a:lnSpc>
            </a:pPr>
            <a:r>
              <a:rPr lang="es-MX" sz="4100" dirty="0" smtClean="0">
                <a:latin typeface="Gilroy SemiBold" panose="00000700000000000000" pitchFamily="50" charset="0"/>
              </a:rPr>
              <a:t>Para mejorar, </a:t>
            </a:r>
            <a:br>
              <a:rPr lang="es-MX" sz="4100" dirty="0" smtClean="0">
                <a:latin typeface="Gilroy SemiBold" panose="00000700000000000000" pitchFamily="50" charset="0"/>
              </a:rPr>
            </a:br>
            <a:r>
              <a:rPr lang="es-MX" sz="4100" dirty="0" smtClean="0">
                <a:latin typeface="Gilroy SemiBold" panose="00000700000000000000" pitchFamily="50" charset="0"/>
              </a:rPr>
              <a:t>primero tenemos que</a:t>
            </a:r>
            <a:r>
              <a:rPr lang="es-MX" sz="41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/>
            </a:r>
            <a:br>
              <a:rPr lang="es-MX" sz="41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</a:br>
            <a:r>
              <a:rPr lang="es-MX" sz="41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saber cómo estamos</a:t>
            </a:r>
            <a:endParaRPr lang="es-AR" sz="41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133208" y="4760621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11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0" y="1342786"/>
            <a:ext cx="3558639" cy="3336878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Rectángulo 25"/>
          <p:cNvSpPr/>
          <p:nvPr/>
        </p:nvSpPr>
        <p:spPr>
          <a:xfrm>
            <a:off x="0" y="2876690"/>
            <a:ext cx="3552826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1200" dirty="0" smtClean="0">
                <a:latin typeface="Gilroy" panose="00000500000000000000" pitchFamily="50" charset="0"/>
              </a:rPr>
              <a:t>(colocar foto aquí)</a:t>
            </a:r>
            <a:endParaRPr lang="es-AR" sz="1200" b="1" dirty="0">
              <a:latin typeface="Gilroy Bold" panose="00000800000000000000" pitchFamily="50" charset="0"/>
            </a:endParaRPr>
          </a:p>
        </p:txBody>
      </p:sp>
      <p:sp>
        <p:nvSpPr>
          <p:cNvPr id="27" name="Rectángulo 26"/>
          <p:cNvSpPr/>
          <p:nvPr/>
        </p:nvSpPr>
        <p:spPr>
          <a:xfrm rot="16200000">
            <a:off x="-2574" y="1100979"/>
            <a:ext cx="504618" cy="4994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2" name="Rectángulo 41"/>
          <p:cNvSpPr/>
          <p:nvPr/>
        </p:nvSpPr>
        <p:spPr>
          <a:xfrm rot="10800000">
            <a:off x="3179928" y="4285397"/>
            <a:ext cx="777530" cy="400960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5640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52</Words>
  <Application>Microsoft Office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Gilroy</vt:lpstr>
      <vt:lpstr>Arial</vt:lpstr>
      <vt:lpstr>Gilroy ExtraBold</vt:lpstr>
      <vt:lpstr>Calibri Light</vt:lpstr>
      <vt:lpstr>Calibri</vt:lpstr>
      <vt:lpstr>Gilroy Bold</vt:lpstr>
      <vt:lpstr>Gilroy SemiBold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20</cp:revision>
  <dcterms:created xsi:type="dcterms:W3CDTF">2019-03-21T14:40:03Z</dcterms:created>
  <dcterms:modified xsi:type="dcterms:W3CDTF">2023-12-11T21:38:00Z</dcterms:modified>
</cp:coreProperties>
</file>